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orient="horz" pos="324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60"/>
  </p:normalViewPr>
  <p:slideViewPr>
    <p:cSldViewPr snapToGrid="0" snapToObjects="1">
      <p:cViewPr>
        <p:scale>
          <a:sx n="84" d="100"/>
          <a:sy n="84" d="100"/>
        </p:scale>
        <p:origin x="-536" y="-328"/>
      </p:cViewPr>
      <p:guideLst>
        <p:guide orient="horz" pos="1416"/>
        <p:guide orient="horz" pos="3408"/>
        <p:guide orient="horz" pos="32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1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8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1844-CDDB-4748-9CB3-74998A16C6A1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8653-B341-324F-9612-93318833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9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38.svg"/><Relationship Id="rId13" Type="http://schemas.openxmlformats.org/officeDocument/2006/relationships/image" Target="../media/image21.png"/><Relationship Id="rId14" Type="http://schemas.openxmlformats.org/officeDocument/2006/relationships/image" Target="../media/image40.svg"/><Relationship Id="rId15" Type="http://schemas.openxmlformats.org/officeDocument/2006/relationships/image" Target="../media/image22.png"/><Relationship Id="rId16" Type="http://schemas.openxmlformats.org/officeDocument/2006/relationships/image" Target="../media/image42.svg"/><Relationship Id="rId17" Type="http://schemas.openxmlformats.org/officeDocument/2006/relationships/image" Target="../media/image9.png"/><Relationship Id="rId18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18.png"/><Relationship Id="rId6" Type="http://schemas.openxmlformats.org/officeDocument/2006/relationships/image" Target="../media/image33.svg"/><Relationship Id="rId7" Type="http://schemas.openxmlformats.org/officeDocument/2006/relationships/image" Target="../media/image19.png"/><Relationship Id="rId8" Type="http://schemas.openxmlformats.org/officeDocument/2006/relationships/image" Target="../media/image35.svg"/><Relationship Id="rId9" Type="http://schemas.openxmlformats.org/officeDocument/2006/relationships/image" Target="../media/image20.png"/><Relationship Id="rId10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23.png"/><Relationship Id="rId6" Type="http://schemas.openxmlformats.org/officeDocument/2006/relationships/image" Target="../media/image44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20.svg"/><Relationship Id="rId10" Type="http://schemas.openxmlformats.org/officeDocument/2006/relationships/image" Target="../media/image10.svg"/><Relationship Id="rId11" Type="http://schemas.openxmlformats.org/officeDocument/2006/relationships/image" Target="../media/image7.png"/><Relationship Id="rId12" Type="http://schemas.openxmlformats.org/officeDocument/2006/relationships/image" Target="../media/image12.svg"/><Relationship Id="rId13" Type="http://schemas.openxmlformats.org/officeDocument/2006/relationships/image" Target="../media/image8.png"/><Relationship Id="rId14" Type="http://schemas.openxmlformats.org/officeDocument/2006/relationships/image" Target="../media/image14.svg"/><Relationship Id="rId15" Type="http://schemas.openxmlformats.org/officeDocument/2006/relationships/image" Target="../media/image9.png"/><Relationship Id="rId16" Type="http://schemas.openxmlformats.org/officeDocument/2006/relationships/image" Target="../media/image16.svg"/><Relationship Id="rId17" Type="http://schemas.openxmlformats.org/officeDocument/2006/relationships/image" Target="../media/image10.png"/><Relationship Id="rId18" Type="http://schemas.openxmlformats.org/officeDocument/2006/relationships/image" Target="../media/image18.svg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6.svg"/><Relationship Id="rId5" Type="http://schemas.openxmlformats.org/officeDocument/2006/relationships/image" Target="../media/image2.png"/><Relationship Id="rId6" Type="http://schemas.openxmlformats.org/officeDocument/2006/relationships/image" Target="../media/image3.svg"/><Relationship Id="rId7" Type="http://schemas.openxmlformats.org/officeDocument/2006/relationships/image" Target="../media/image5.png"/><Relationship Id="rId8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29.svg"/><Relationship Id="rId13" Type="http://schemas.openxmlformats.org/officeDocument/2006/relationships/image" Target="../media/image17.png"/><Relationship Id="rId14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13.png"/><Relationship Id="rId6" Type="http://schemas.openxmlformats.org/officeDocument/2006/relationships/image" Target="../media/image23.svg"/><Relationship Id="rId7" Type="http://schemas.openxmlformats.org/officeDocument/2006/relationships/image" Target="../media/image14.png"/><Relationship Id="rId8" Type="http://schemas.openxmlformats.org/officeDocument/2006/relationships/image" Target="../media/image25.svg"/><Relationship Id="rId9" Type="http://schemas.openxmlformats.org/officeDocument/2006/relationships/image" Target="../media/image15.png"/><Relationship Id="rId10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48B5B5-853E-0648-A538-4C7E423ABE7E}"/>
              </a:ext>
            </a:extLst>
          </p:cNvPr>
          <p:cNvSpPr txBox="1"/>
          <p:nvPr/>
        </p:nvSpPr>
        <p:spPr>
          <a:xfrm>
            <a:off x="258564" y="319122"/>
            <a:ext cx="9532707" cy="288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400"/>
              </a:lnSpc>
            </a:pPr>
            <a: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Reimagining Post </a:t>
            </a:r>
            <a:b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COVID-19 Workplace:</a:t>
            </a:r>
            <a:b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5750" b="1" dirty="0">
                <a:solidFill>
                  <a:srgbClr val="002060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Leadership Skills for</a:t>
            </a:r>
            <a: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b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5750" b="1" dirty="0">
                <a:solidFill>
                  <a:srgbClr val="002060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The New Normal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0812D8-A5C4-BD42-8352-A7453ACA4C54}"/>
              </a:ext>
            </a:extLst>
          </p:cNvPr>
          <p:cNvSpPr txBox="1"/>
          <p:nvPr/>
        </p:nvSpPr>
        <p:spPr>
          <a:xfrm>
            <a:off x="340758" y="3202988"/>
            <a:ext cx="10991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Calibri light"/>
              </a:rPr>
              <a:t>Moderator: </a:t>
            </a:r>
            <a:r>
              <a:rPr lang="en-US" sz="3200" dirty="0">
                <a:solidFill>
                  <a:srgbClr val="002060"/>
                </a:solidFill>
                <a:latin typeface="Calibri light"/>
                <a:ea typeface="Roboto Black" panose="02000000000000000000" pitchFamily="2" charset="0"/>
                <a:cs typeface="Calibri light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Calibri light"/>
                <a:ea typeface="Roboto Black" panose="02000000000000000000" pitchFamily="2" charset="0"/>
                <a:cs typeface="Calibri light"/>
              </a:rPr>
            </a:br>
            <a:r>
              <a:rPr lang="en-US" sz="2000" b="1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Philip Berry,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President Philip Berry Associates &amp; Member of Asia Society Global Talent &amp; Diversity Council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Special Guests: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Michele Meyer-Shipp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, KPMG Chief Diversity Officer (KPMG is a Corporate Partner)      </a:t>
            </a:r>
          </a:p>
          <a:p>
            <a:pPr lvl="0"/>
            <a:r>
              <a:rPr lang="en-US" sz="2000" b="1" dirty="0" err="1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Sorabh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Saxena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, AT&amp;T Business Global Operations &amp; Services Executive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92211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ts val="3580"/>
              </a:lnSpc>
              <a:buClr>
                <a:srgbClr val="002060"/>
              </a:buClr>
              <a:buFont typeface="+mj-lt"/>
              <a:buAutoNum type="arabicPeriod" startAt="2"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Reconnect </a:t>
            </a:r>
            <a:r>
              <a:rPr lang="en-US" sz="5400" dirty="0">
                <a:solidFill>
                  <a:srgbClr val="00206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with Critical Interfaces</a:t>
            </a:r>
          </a:p>
          <a:p>
            <a:pPr marL="742950" indent="-742950">
              <a:lnSpc>
                <a:spcPts val="3580"/>
              </a:lnSpc>
              <a:buClr>
                <a:srgbClr val="002060"/>
              </a:buClr>
              <a:buFont typeface="+mj-lt"/>
              <a:buAutoNum type="arabicPeriod" startAt="2"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0B18F18-B559-5843-A6BF-62917DE431D5}"/>
              </a:ext>
            </a:extLst>
          </p:cNvPr>
          <p:cNvSpPr/>
          <p:nvPr/>
        </p:nvSpPr>
        <p:spPr>
          <a:xfrm>
            <a:off x="106928" y="1631829"/>
            <a:ext cx="63153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Status touch base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with all key </a:t>
            </a:r>
            <a:b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internal and external stakeholders</a:t>
            </a:r>
          </a:p>
          <a:p>
            <a:pPr marL="457200" indent="-457200">
              <a:spcBef>
                <a:spcPts val="18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Utilize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face to face communications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where possible</a:t>
            </a:r>
          </a:p>
          <a:p>
            <a:pPr marL="457200" indent="-457200">
              <a:spcBef>
                <a:spcPts val="18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Master balancing remote work with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virtual communications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virtual meetings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9B1C576-EF53-3E45-825A-717AF303CE23}"/>
              </a:ext>
            </a:extLst>
          </p:cNvPr>
          <p:cNvGrpSpPr/>
          <p:nvPr/>
        </p:nvGrpSpPr>
        <p:grpSpPr>
          <a:xfrm rot="19015840">
            <a:off x="6357062" y="2617857"/>
            <a:ext cx="2559555" cy="2384674"/>
            <a:chOff x="7643214" y="2152536"/>
            <a:chExt cx="1965917" cy="1880402"/>
          </a:xfrm>
          <a:solidFill>
            <a:schemeClr val="bg1">
              <a:alpha val="37000"/>
            </a:schemeClr>
          </a:solidFill>
        </p:grpSpPr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BAE88650-E9B0-C844-9E7E-AC7EB2FAF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63ACF1F-363B-AE40-B76E-EB23AB2FBC81}"/>
                </a:ext>
              </a:extLst>
            </p:cNvPr>
            <p:cNvSpPr txBox="1"/>
            <p:nvPr/>
          </p:nvSpPr>
          <p:spPr>
            <a:xfrm rot="20013594">
              <a:off x="8028116" y="2638585"/>
              <a:ext cx="1088644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B9A1859-577E-2641-ACB8-1D223A471246}"/>
              </a:ext>
            </a:extLst>
          </p:cNvPr>
          <p:cNvGrpSpPr/>
          <p:nvPr/>
        </p:nvGrpSpPr>
        <p:grpSpPr>
          <a:xfrm rot="19015840">
            <a:off x="7077945" y="1278246"/>
            <a:ext cx="2920233" cy="1919263"/>
            <a:chOff x="8835056" y="1915592"/>
            <a:chExt cx="2242944" cy="151340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F82C9C42-E343-B149-BCC2-0136FD58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67568-5CBB-BC4E-9D89-C1FC09CF46D8}"/>
                </a:ext>
              </a:extLst>
            </p:cNvPr>
            <p:cNvSpPr txBox="1"/>
            <p:nvPr/>
          </p:nvSpPr>
          <p:spPr>
            <a:xfrm rot="2088940">
              <a:off x="10009991" y="2454005"/>
              <a:ext cx="714292" cy="343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82F6584-D933-7F49-9C2B-4A131612E169}"/>
              </a:ext>
            </a:extLst>
          </p:cNvPr>
          <p:cNvGrpSpPr/>
          <p:nvPr/>
        </p:nvGrpSpPr>
        <p:grpSpPr>
          <a:xfrm rot="19015840">
            <a:off x="9743696" y="803066"/>
            <a:ext cx="1515024" cy="3088442"/>
            <a:chOff x="10418834" y="2574758"/>
            <a:chExt cx="1163644" cy="243534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A42AE58F-BBB5-8549-8AA6-9D602A31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1234A24-D8D9-324D-B55F-F92635F2D7E7}"/>
                </a:ext>
              </a:extLst>
            </p:cNvPr>
            <p:cNvSpPr txBox="1"/>
            <p:nvPr/>
          </p:nvSpPr>
          <p:spPr>
            <a:xfrm>
              <a:off x="10427163" y="3987876"/>
              <a:ext cx="1155315" cy="342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62D26ED-DC8E-7048-A425-36BD0C8B61E9}"/>
              </a:ext>
            </a:extLst>
          </p:cNvPr>
          <p:cNvGrpSpPr/>
          <p:nvPr/>
        </p:nvGrpSpPr>
        <p:grpSpPr>
          <a:xfrm rot="19015840">
            <a:off x="7796543" y="3856467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57AB035A-DE8A-AF48-BD41-068118ED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78E1EF6-888E-0E40-80AA-0A6914731405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27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73AB7">
                    <a:lumMod val="75000"/>
                    <a:alpha val="27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31FBC20-ED11-3244-9E1B-00116D260448}"/>
              </a:ext>
            </a:extLst>
          </p:cNvPr>
          <p:cNvGrpSpPr/>
          <p:nvPr/>
        </p:nvGrpSpPr>
        <p:grpSpPr>
          <a:xfrm rot="19015840">
            <a:off x="9200940" y="3888473"/>
            <a:ext cx="3249601" cy="1331849"/>
            <a:chOff x="8777157" y="4713481"/>
            <a:chExt cx="2495921" cy="1050211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DF171CDB-CC95-4540-8CBB-07518BC51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3468C5B-9905-3949-886C-9FF18F463421}"/>
                </a:ext>
              </a:extLst>
            </p:cNvPr>
            <p:cNvSpPr txBox="1"/>
            <p:nvPr/>
          </p:nvSpPr>
          <p:spPr>
            <a:xfrm>
              <a:off x="8948018" y="5060511"/>
              <a:ext cx="1965917" cy="3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4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A8322E4-B51F-044D-ADED-3BB9ACED5242}"/>
              </a:ext>
            </a:extLst>
          </p:cNvPr>
          <p:cNvSpPr txBox="1"/>
          <p:nvPr/>
        </p:nvSpPr>
        <p:spPr>
          <a:xfrm rot="2010073">
            <a:off x="7914302" y="2917353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</p:spTree>
    <p:extLst>
      <p:ext uri="{BB962C8B-B14F-4D97-AF65-F5344CB8AC3E}">
        <p14:creationId xmlns:p14="http://schemas.microsoft.com/office/powerpoint/2010/main" val="10420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ABFBEF-A85D-5B41-AF09-5569EF44E5B3}"/>
              </a:ext>
            </a:extLst>
          </p:cNvPr>
          <p:cNvSpPr txBox="1"/>
          <p:nvPr/>
        </p:nvSpPr>
        <p:spPr>
          <a:xfrm>
            <a:off x="238898" y="1588949"/>
            <a:ext cx="11953102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“New beginnings are often </a:t>
            </a:r>
            <a:b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</a:b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disguised as painful endings.”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0AE528-C7DF-654D-8342-75023054AC8D}"/>
              </a:ext>
            </a:extLst>
          </p:cNvPr>
          <p:cNvSpPr txBox="1"/>
          <p:nvPr/>
        </p:nvSpPr>
        <p:spPr>
          <a:xfrm>
            <a:off x="9618492" y="4080952"/>
            <a:ext cx="1442831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Lao-</a:t>
            </a:r>
            <a:r>
              <a:rPr lang="en-US" sz="3200" dirty="0" err="1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Tsu</a:t>
            </a:r>
            <a:endParaRPr lang="en-US" sz="3200" dirty="0">
              <a:solidFill>
                <a:srgbClr val="002060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 Reset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Roboto Light" panose="02000000000000000000" pitchFamily="2" charset="0"/>
              </a:rPr>
              <a:t>Priorities</a:t>
            </a:r>
          </a:p>
          <a:p>
            <a:pPr marL="742950" marR="0" lvl="0" indent="-74295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3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0B18F18-B559-5843-A6BF-62917DE431D5}"/>
              </a:ext>
            </a:extLst>
          </p:cNvPr>
          <p:cNvSpPr/>
          <p:nvPr/>
        </p:nvSpPr>
        <p:spPr>
          <a:xfrm>
            <a:off x="105996" y="1794510"/>
            <a:ext cx="6315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Determine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new priorities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based on new capabilities and needs/demands</a:t>
            </a:r>
          </a:p>
          <a:p>
            <a:pPr marL="457200" lvl="0" indent="-457200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Readjust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operating goals and behaviors objectives based on the above</a:t>
            </a:r>
          </a:p>
          <a:p>
            <a:pPr marL="457200" lvl="0" indent="-457200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Use OKRs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(Objectives &amp; Key Results) </a:t>
            </a:r>
            <a:b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to determine your new direction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9B1C576-EF53-3E45-825A-717AF303CE23}"/>
              </a:ext>
            </a:extLst>
          </p:cNvPr>
          <p:cNvGrpSpPr/>
          <p:nvPr/>
        </p:nvGrpSpPr>
        <p:grpSpPr>
          <a:xfrm rot="19015840">
            <a:off x="6357062" y="2617857"/>
            <a:ext cx="2559555" cy="2384674"/>
            <a:chOff x="7643214" y="2152536"/>
            <a:chExt cx="1965917" cy="1880402"/>
          </a:xfrm>
          <a:solidFill>
            <a:schemeClr val="bg1">
              <a:alpha val="37000"/>
            </a:schemeClr>
          </a:solidFill>
        </p:grpSpPr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BAE88650-E9B0-C844-9E7E-AC7EB2FAF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63ACF1F-363B-AE40-B76E-EB23AB2FBC81}"/>
                </a:ext>
              </a:extLst>
            </p:cNvPr>
            <p:cNvSpPr txBox="1"/>
            <p:nvPr/>
          </p:nvSpPr>
          <p:spPr>
            <a:xfrm rot="20013594">
              <a:off x="8028116" y="2638585"/>
              <a:ext cx="1088644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B9A1859-577E-2641-ACB8-1D223A471246}"/>
              </a:ext>
            </a:extLst>
          </p:cNvPr>
          <p:cNvGrpSpPr/>
          <p:nvPr/>
        </p:nvGrpSpPr>
        <p:grpSpPr>
          <a:xfrm rot="19015840">
            <a:off x="7077945" y="1278246"/>
            <a:ext cx="2920233" cy="1919263"/>
            <a:chOff x="8835056" y="1915592"/>
            <a:chExt cx="2242944" cy="151340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F82C9C42-E343-B149-BCC2-0136FD58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67568-5CBB-BC4E-9D89-C1FC09CF46D8}"/>
                </a:ext>
              </a:extLst>
            </p:cNvPr>
            <p:cNvSpPr txBox="1"/>
            <p:nvPr/>
          </p:nvSpPr>
          <p:spPr>
            <a:xfrm rot="2088940">
              <a:off x="10009991" y="2454005"/>
              <a:ext cx="714292" cy="343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82F6584-D933-7F49-9C2B-4A131612E169}"/>
              </a:ext>
            </a:extLst>
          </p:cNvPr>
          <p:cNvGrpSpPr/>
          <p:nvPr/>
        </p:nvGrpSpPr>
        <p:grpSpPr>
          <a:xfrm rot="19015840">
            <a:off x="9743696" y="803066"/>
            <a:ext cx="1515024" cy="3088442"/>
            <a:chOff x="10418834" y="2574758"/>
            <a:chExt cx="1163644" cy="243534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A42AE58F-BBB5-8549-8AA6-9D602A31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1234A24-D8D9-324D-B55F-F92635F2D7E7}"/>
                </a:ext>
              </a:extLst>
            </p:cNvPr>
            <p:cNvSpPr txBox="1"/>
            <p:nvPr/>
          </p:nvSpPr>
          <p:spPr>
            <a:xfrm>
              <a:off x="10427163" y="3987876"/>
              <a:ext cx="1155315" cy="342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62D26ED-DC8E-7048-A425-36BD0C8B61E9}"/>
              </a:ext>
            </a:extLst>
          </p:cNvPr>
          <p:cNvGrpSpPr/>
          <p:nvPr/>
        </p:nvGrpSpPr>
        <p:grpSpPr>
          <a:xfrm rot="19015840">
            <a:off x="7796543" y="3856467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57AB035A-DE8A-AF48-BD41-068118ED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78E1EF6-888E-0E40-80AA-0A6914731405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27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73AB7">
                    <a:lumMod val="75000"/>
                    <a:alpha val="27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31FBC20-ED11-3244-9E1B-00116D260448}"/>
              </a:ext>
            </a:extLst>
          </p:cNvPr>
          <p:cNvGrpSpPr/>
          <p:nvPr/>
        </p:nvGrpSpPr>
        <p:grpSpPr>
          <a:xfrm rot="19015840">
            <a:off x="9200940" y="3888473"/>
            <a:ext cx="3249601" cy="1331849"/>
            <a:chOff x="8777157" y="4713481"/>
            <a:chExt cx="2495921" cy="1050211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DF171CDB-CC95-4540-8CBB-07518BC51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3468C5B-9905-3949-886C-9FF18F463421}"/>
                </a:ext>
              </a:extLst>
            </p:cNvPr>
            <p:cNvSpPr txBox="1"/>
            <p:nvPr/>
          </p:nvSpPr>
          <p:spPr>
            <a:xfrm>
              <a:off x="8948018" y="5060511"/>
              <a:ext cx="1965917" cy="3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4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A8322E4-B51F-044D-ADED-3BB9ACED5242}"/>
              </a:ext>
            </a:extLst>
          </p:cNvPr>
          <p:cNvSpPr txBox="1"/>
          <p:nvPr/>
        </p:nvSpPr>
        <p:spPr>
          <a:xfrm rot="2010073">
            <a:off x="7914302" y="2917353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</p:spTree>
    <p:extLst>
      <p:ext uri="{BB962C8B-B14F-4D97-AF65-F5344CB8AC3E}">
        <p14:creationId xmlns:p14="http://schemas.microsoft.com/office/powerpoint/2010/main" val="395785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 Reset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Roboto Light" panose="02000000000000000000" pitchFamily="2" charset="0"/>
              </a:rPr>
              <a:t>Priorities</a:t>
            </a:r>
          </a:p>
          <a:p>
            <a:pPr marL="742950" marR="0" lvl="0" indent="-74295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3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0B18F18-B559-5843-A6BF-62917DE431D5}"/>
              </a:ext>
            </a:extLst>
          </p:cNvPr>
          <p:cNvSpPr/>
          <p:nvPr/>
        </p:nvSpPr>
        <p:spPr>
          <a:xfrm>
            <a:off x="105995" y="1794510"/>
            <a:ext cx="658704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What new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staffing, skills </a:t>
            </a:r>
            <a:b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knowledge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is required?</a:t>
            </a:r>
          </a:p>
          <a:p>
            <a:pPr marL="457200" lvl="0" indent="-457200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Do you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reorganize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  <a:p>
            <a:pPr marL="457200" lvl="0" indent="-457200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What about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virtual team alignments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  <a:p>
            <a:pPr marL="457200" lvl="0" indent="-457200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What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new policies/practices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are required? (remote work, flex time, benefits)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9B1C576-EF53-3E45-825A-717AF303CE23}"/>
              </a:ext>
            </a:extLst>
          </p:cNvPr>
          <p:cNvGrpSpPr/>
          <p:nvPr/>
        </p:nvGrpSpPr>
        <p:grpSpPr>
          <a:xfrm rot="19015840">
            <a:off x="6357062" y="2617857"/>
            <a:ext cx="2559555" cy="2384674"/>
            <a:chOff x="7643214" y="2152536"/>
            <a:chExt cx="1965917" cy="1880402"/>
          </a:xfrm>
          <a:solidFill>
            <a:schemeClr val="bg1">
              <a:alpha val="37000"/>
            </a:schemeClr>
          </a:solidFill>
        </p:grpSpPr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BAE88650-E9B0-C844-9E7E-AC7EB2FAF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63ACF1F-363B-AE40-B76E-EB23AB2FBC81}"/>
                </a:ext>
              </a:extLst>
            </p:cNvPr>
            <p:cNvSpPr txBox="1"/>
            <p:nvPr/>
          </p:nvSpPr>
          <p:spPr>
            <a:xfrm rot="20013594">
              <a:off x="8028116" y="2638585"/>
              <a:ext cx="1088644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B9A1859-577E-2641-ACB8-1D223A471246}"/>
              </a:ext>
            </a:extLst>
          </p:cNvPr>
          <p:cNvGrpSpPr/>
          <p:nvPr/>
        </p:nvGrpSpPr>
        <p:grpSpPr>
          <a:xfrm rot="19015840">
            <a:off x="7077945" y="1278246"/>
            <a:ext cx="2920233" cy="1919263"/>
            <a:chOff x="8835056" y="1915592"/>
            <a:chExt cx="2242944" cy="151340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F82C9C42-E343-B149-BCC2-0136FD58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67568-5CBB-BC4E-9D89-C1FC09CF46D8}"/>
                </a:ext>
              </a:extLst>
            </p:cNvPr>
            <p:cNvSpPr txBox="1"/>
            <p:nvPr/>
          </p:nvSpPr>
          <p:spPr>
            <a:xfrm rot="2088940">
              <a:off x="10009991" y="2454005"/>
              <a:ext cx="714292" cy="343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82F6584-D933-7F49-9C2B-4A131612E169}"/>
              </a:ext>
            </a:extLst>
          </p:cNvPr>
          <p:cNvGrpSpPr/>
          <p:nvPr/>
        </p:nvGrpSpPr>
        <p:grpSpPr>
          <a:xfrm rot="19015840">
            <a:off x="9743696" y="803066"/>
            <a:ext cx="1515024" cy="3088442"/>
            <a:chOff x="10418834" y="2574758"/>
            <a:chExt cx="1163644" cy="243534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A42AE58F-BBB5-8549-8AA6-9D602A31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1234A24-D8D9-324D-B55F-F92635F2D7E7}"/>
                </a:ext>
              </a:extLst>
            </p:cNvPr>
            <p:cNvSpPr txBox="1"/>
            <p:nvPr/>
          </p:nvSpPr>
          <p:spPr>
            <a:xfrm>
              <a:off x="10427163" y="3987876"/>
              <a:ext cx="1155315" cy="342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62D26ED-DC8E-7048-A425-36BD0C8B61E9}"/>
              </a:ext>
            </a:extLst>
          </p:cNvPr>
          <p:cNvGrpSpPr/>
          <p:nvPr/>
        </p:nvGrpSpPr>
        <p:grpSpPr>
          <a:xfrm rot="19015840">
            <a:off x="7796543" y="3856467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57AB035A-DE8A-AF48-BD41-068118ED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78E1EF6-888E-0E40-80AA-0A6914731405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27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73AB7">
                    <a:lumMod val="75000"/>
                    <a:alpha val="27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31FBC20-ED11-3244-9E1B-00116D260448}"/>
              </a:ext>
            </a:extLst>
          </p:cNvPr>
          <p:cNvGrpSpPr/>
          <p:nvPr/>
        </p:nvGrpSpPr>
        <p:grpSpPr>
          <a:xfrm rot="19015840">
            <a:off x="9200940" y="3888473"/>
            <a:ext cx="3249601" cy="1331849"/>
            <a:chOff x="8777157" y="4713481"/>
            <a:chExt cx="2495921" cy="1050211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DF171CDB-CC95-4540-8CBB-07518BC51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3468C5B-9905-3949-886C-9FF18F463421}"/>
                </a:ext>
              </a:extLst>
            </p:cNvPr>
            <p:cNvSpPr txBox="1"/>
            <p:nvPr/>
          </p:nvSpPr>
          <p:spPr>
            <a:xfrm>
              <a:off x="8948018" y="5060511"/>
              <a:ext cx="1965917" cy="3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4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A8322E4-B51F-044D-ADED-3BB9ACED5242}"/>
              </a:ext>
            </a:extLst>
          </p:cNvPr>
          <p:cNvSpPr txBox="1"/>
          <p:nvPr/>
        </p:nvSpPr>
        <p:spPr>
          <a:xfrm rot="2010073">
            <a:off x="7914302" y="2917353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</p:spTree>
    <p:extLst>
      <p:ext uri="{BB962C8B-B14F-4D97-AF65-F5344CB8AC3E}">
        <p14:creationId xmlns:p14="http://schemas.microsoft.com/office/powerpoint/2010/main" val="320167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67294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 Resiliency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Roboto Light" panose="02000000000000000000" pitchFamily="2" charset="0"/>
              </a:rPr>
              <a:t>Building</a:t>
            </a:r>
          </a:p>
          <a:p>
            <a:pPr marL="742950" marR="0" lvl="0" indent="-74295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C0394CD-BBF3-8C45-9ABC-0A487FF0AFAC}"/>
              </a:ext>
            </a:extLst>
          </p:cNvPr>
          <p:cNvGrpSpPr/>
          <p:nvPr/>
        </p:nvGrpSpPr>
        <p:grpSpPr>
          <a:xfrm>
            <a:off x="8485118" y="1559200"/>
            <a:ext cx="3666876" cy="3479812"/>
            <a:chOff x="8107283" y="768693"/>
            <a:chExt cx="3666876" cy="347981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CA75130-6AE7-4B4C-AA5C-6F5896042662}"/>
                </a:ext>
              </a:extLst>
            </p:cNvPr>
            <p:cNvGrpSpPr/>
            <p:nvPr/>
          </p:nvGrpSpPr>
          <p:grpSpPr>
            <a:xfrm rot="15416925">
              <a:off x="8200815" y="675161"/>
              <a:ext cx="3479812" cy="3666876"/>
              <a:chOff x="6684306" y="880541"/>
              <a:chExt cx="5002553" cy="527147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8037F2D3-05A1-0E42-BF10-66B8293A5B9B}"/>
                  </a:ext>
                </a:extLst>
              </p:cNvPr>
              <p:cNvGrpSpPr/>
              <p:nvPr/>
            </p:nvGrpSpPr>
            <p:grpSpPr>
              <a:xfrm rot="15870491">
                <a:off x="6183821" y="2239510"/>
                <a:ext cx="2920233" cy="1919263"/>
                <a:chOff x="8835056" y="1915592"/>
                <a:chExt cx="2242944" cy="1513408"/>
              </a:xfrm>
              <a:solidFill>
                <a:schemeClr val="bg1">
                  <a:alpha val="35000"/>
                </a:schemeClr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="" xmlns:a16="http://schemas.microsoft.com/office/drawing/2014/main" id="{98178C3B-1C1A-3A4F-8C5F-E284E9FB8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5056" y="1915592"/>
                  <a:ext cx="2242944" cy="1513408"/>
                </a:xfrm>
                <a:custGeom>
                  <a:avLst/>
                  <a:gdLst>
                    <a:gd name="T0" fmla="*/ 11854 w 12590"/>
                    <a:gd name="T1" fmla="*/ 8438 h 8493"/>
                    <a:gd name="T2" fmla="*/ 11822 w 12590"/>
                    <a:gd name="T3" fmla="*/ 8286 h 8493"/>
                    <a:gd name="T4" fmla="*/ 11726 w 12590"/>
                    <a:gd name="T5" fmla="*/ 8123 h 8493"/>
                    <a:gd name="T6" fmla="*/ 11511 w 12590"/>
                    <a:gd name="T7" fmla="*/ 7890 h 8493"/>
                    <a:gd name="T8" fmla="*/ 11382 w 12590"/>
                    <a:gd name="T9" fmla="*/ 7808 h 8493"/>
                    <a:gd name="T10" fmla="*/ 11085 w 12590"/>
                    <a:gd name="T11" fmla="*/ 7707 h 8493"/>
                    <a:gd name="T12" fmla="*/ 10741 w 12590"/>
                    <a:gd name="T13" fmla="*/ 7675 h 8493"/>
                    <a:gd name="T14" fmla="*/ 10143 w 12590"/>
                    <a:gd name="T15" fmla="*/ 7707 h 8493"/>
                    <a:gd name="T16" fmla="*/ 9812 w 12590"/>
                    <a:gd name="T17" fmla="*/ 7718 h 8493"/>
                    <a:gd name="T18" fmla="*/ 9477 w 12590"/>
                    <a:gd name="T19" fmla="*/ 7694 h 8493"/>
                    <a:gd name="T20" fmla="*/ 8907 w 12590"/>
                    <a:gd name="T21" fmla="*/ 7583 h 8493"/>
                    <a:gd name="T22" fmla="*/ 8357 w 12590"/>
                    <a:gd name="T23" fmla="*/ 7408 h 8493"/>
                    <a:gd name="T24" fmla="*/ 7730 w 12590"/>
                    <a:gd name="T25" fmla="*/ 7115 h 8493"/>
                    <a:gd name="T26" fmla="*/ 7159 w 12590"/>
                    <a:gd name="T27" fmla="*/ 6729 h 8493"/>
                    <a:gd name="T28" fmla="*/ 6692 w 12590"/>
                    <a:gd name="T29" fmla="*/ 6295 h 8493"/>
                    <a:gd name="T30" fmla="*/ 6471 w 12590"/>
                    <a:gd name="T31" fmla="*/ 6032 h 8493"/>
                    <a:gd name="T32" fmla="*/ 6274 w 12590"/>
                    <a:gd name="T33" fmla="*/ 5748 h 8493"/>
                    <a:gd name="T34" fmla="*/ 6102 w 12590"/>
                    <a:gd name="T35" fmla="*/ 5445 h 8493"/>
                    <a:gd name="T36" fmla="*/ 5537 w 12590"/>
                    <a:gd name="T37" fmla="*/ 4330 h 8493"/>
                    <a:gd name="T38" fmla="*/ 5150 w 12590"/>
                    <a:gd name="T39" fmla="*/ 3643 h 8493"/>
                    <a:gd name="T40" fmla="*/ 4709 w 12590"/>
                    <a:gd name="T41" fmla="*/ 2996 h 8493"/>
                    <a:gd name="T42" fmla="*/ 4308 w 12590"/>
                    <a:gd name="T43" fmla="*/ 2528 h 8493"/>
                    <a:gd name="T44" fmla="*/ 4019 w 12590"/>
                    <a:gd name="T45" fmla="*/ 2253 h 8493"/>
                    <a:gd name="T46" fmla="*/ 3702 w 12590"/>
                    <a:gd name="T47" fmla="*/ 1999 h 8493"/>
                    <a:gd name="T48" fmla="*/ 3352 w 12590"/>
                    <a:gd name="T49" fmla="*/ 1768 h 8493"/>
                    <a:gd name="T50" fmla="*/ 2966 w 12590"/>
                    <a:gd name="T51" fmla="*/ 1562 h 8493"/>
                    <a:gd name="T52" fmla="*/ 2541 w 12590"/>
                    <a:gd name="T53" fmla="*/ 1385 h 8493"/>
                    <a:gd name="T54" fmla="*/ 2073 w 12590"/>
                    <a:gd name="T55" fmla="*/ 1237 h 8493"/>
                    <a:gd name="T56" fmla="*/ 1559 w 12590"/>
                    <a:gd name="T57" fmla="*/ 1121 h 8493"/>
                    <a:gd name="T58" fmla="*/ 995 w 12590"/>
                    <a:gd name="T59" fmla="*/ 1041 h 8493"/>
                    <a:gd name="T60" fmla="*/ 378 w 12590"/>
                    <a:gd name="T61" fmla="*/ 998 h 8493"/>
                    <a:gd name="T62" fmla="*/ 28 w 12590"/>
                    <a:gd name="T63" fmla="*/ 988 h 8493"/>
                    <a:gd name="T64" fmla="*/ 199 w 12590"/>
                    <a:gd name="T65" fmla="*/ 926 h 8493"/>
                    <a:gd name="T66" fmla="*/ 516 w 12590"/>
                    <a:gd name="T67" fmla="*/ 753 h 8493"/>
                    <a:gd name="T68" fmla="*/ 1028 w 12590"/>
                    <a:gd name="T69" fmla="*/ 560 h 8493"/>
                    <a:gd name="T70" fmla="*/ 1724 w 12590"/>
                    <a:gd name="T71" fmla="*/ 351 h 8493"/>
                    <a:gd name="T72" fmla="*/ 2389 w 12590"/>
                    <a:gd name="T73" fmla="*/ 199 h 8493"/>
                    <a:gd name="T74" fmla="*/ 3322 w 12590"/>
                    <a:gd name="T75" fmla="*/ 60 h 8493"/>
                    <a:gd name="T76" fmla="*/ 4274 w 12590"/>
                    <a:gd name="T77" fmla="*/ 2 h 8493"/>
                    <a:gd name="T78" fmla="*/ 5234 w 12590"/>
                    <a:gd name="T79" fmla="*/ 25 h 8493"/>
                    <a:gd name="T80" fmla="*/ 6190 w 12590"/>
                    <a:gd name="T81" fmla="*/ 132 h 8493"/>
                    <a:gd name="T82" fmla="*/ 7134 w 12590"/>
                    <a:gd name="T83" fmla="*/ 322 h 8493"/>
                    <a:gd name="T84" fmla="*/ 8052 w 12590"/>
                    <a:gd name="T85" fmla="*/ 597 h 8493"/>
                    <a:gd name="T86" fmla="*/ 8935 w 12590"/>
                    <a:gd name="T87" fmla="*/ 959 h 8493"/>
                    <a:gd name="T88" fmla="*/ 9771 w 12590"/>
                    <a:gd name="T89" fmla="*/ 1409 h 8493"/>
                    <a:gd name="T90" fmla="*/ 10443 w 12590"/>
                    <a:gd name="T91" fmla="*/ 1865 h 8493"/>
                    <a:gd name="T92" fmla="*/ 10811 w 12590"/>
                    <a:gd name="T93" fmla="*/ 2165 h 8493"/>
                    <a:gd name="T94" fmla="*/ 11152 w 12590"/>
                    <a:gd name="T95" fmla="*/ 2490 h 8493"/>
                    <a:gd name="T96" fmla="*/ 11466 w 12590"/>
                    <a:gd name="T97" fmla="*/ 2839 h 8493"/>
                    <a:gd name="T98" fmla="*/ 11747 w 12590"/>
                    <a:gd name="T99" fmla="*/ 3211 h 8493"/>
                    <a:gd name="T100" fmla="*/ 11993 w 12590"/>
                    <a:gd name="T101" fmla="*/ 3605 h 8493"/>
                    <a:gd name="T102" fmla="*/ 12201 w 12590"/>
                    <a:gd name="T103" fmla="*/ 4019 h 8493"/>
                    <a:gd name="T104" fmla="*/ 12368 w 12590"/>
                    <a:gd name="T105" fmla="*/ 4455 h 8493"/>
                    <a:gd name="T106" fmla="*/ 12491 w 12590"/>
                    <a:gd name="T107" fmla="*/ 4907 h 8493"/>
                    <a:gd name="T108" fmla="*/ 12566 w 12590"/>
                    <a:gd name="T109" fmla="*/ 5378 h 8493"/>
                    <a:gd name="T110" fmla="*/ 12589 w 12590"/>
                    <a:gd name="T111" fmla="*/ 5698 h 8493"/>
                    <a:gd name="T112" fmla="*/ 12567 w 12590"/>
                    <a:gd name="T113" fmla="*/ 6243 h 8493"/>
                    <a:gd name="T114" fmla="*/ 12448 w 12590"/>
                    <a:gd name="T115" fmla="*/ 6922 h 8493"/>
                    <a:gd name="T116" fmla="*/ 12243 w 12590"/>
                    <a:gd name="T117" fmla="*/ 7583 h 8493"/>
                    <a:gd name="T118" fmla="*/ 11971 w 12590"/>
                    <a:gd name="T119" fmla="*/ 8225 h 8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590" h="8493">
                      <a:moveTo>
                        <a:pt x="11839" y="8493"/>
                      </a:moveTo>
                      <a:lnTo>
                        <a:pt x="11839" y="8493"/>
                      </a:lnTo>
                      <a:lnTo>
                        <a:pt x="11843" y="8485"/>
                      </a:lnTo>
                      <a:lnTo>
                        <a:pt x="11846" y="8476"/>
                      </a:lnTo>
                      <a:lnTo>
                        <a:pt x="11849" y="8467"/>
                      </a:lnTo>
                      <a:lnTo>
                        <a:pt x="11851" y="8458"/>
                      </a:lnTo>
                      <a:lnTo>
                        <a:pt x="11854" y="8438"/>
                      </a:lnTo>
                      <a:lnTo>
                        <a:pt x="11855" y="8418"/>
                      </a:lnTo>
                      <a:lnTo>
                        <a:pt x="11854" y="8398"/>
                      </a:lnTo>
                      <a:lnTo>
                        <a:pt x="11851" y="8376"/>
                      </a:lnTo>
                      <a:lnTo>
                        <a:pt x="11846" y="8354"/>
                      </a:lnTo>
                      <a:lnTo>
                        <a:pt x="11839" y="8331"/>
                      </a:lnTo>
                      <a:lnTo>
                        <a:pt x="11831" y="8309"/>
                      </a:lnTo>
                      <a:lnTo>
                        <a:pt x="11822" y="8286"/>
                      </a:lnTo>
                      <a:lnTo>
                        <a:pt x="11811" y="8262"/>
                      </a:lnTo>
                      <a:lnTo>
                        <a:pt x="11799" y="8239"/>
                      </a:lnTo>
                      <a:lnTo>
                        <a:pt x="11786" y="8216"/>
                      </a:lnTo>
                      <a:lnTo>
                        <a:pt x="11772" y="8192"/>
                      </a:lnTo>
                      <a:lnTo>
                        <a:pt x="11757" y="8168"/>
                      </a:lnTo>
                      <a:lnTo>
                        <a:pt x="11742" y="8145"/>
                      </a:lnTo>
                      <a:lnTo>
                        <a:pt x="11726" y="8123"/>
                      </a:lnTo>
                      <a:lnTo>
                        <a:pt x="11709" y="8100"/>
                      </a:lnTo>
                      <a:lnTo>
                        <a:pt x="11674" y="8057"/>
                      </a:lnTo>
                      <a:lnTo>
                        <a:pt x="11639" y="8016"/>
                      </a:lnTo>
                      <a:lnTo>
                        <a:pt x="11605" y="7978"/>
                      </a:lnTo>
                      <a:lnTo>
                        <a:pt x="11571" y="7944"/>
                      </a:lnTo>
                      <a:lnTo>
                        <a:pt x="11540" y="7915"/>
                      </a:lnTo>
                      <a:lnTo>
                        <a:pt x="11511" y="7890"/>
                      </a:lnTo>
                      <a:lnTo>
                        <a:pt x="11487" y="7872"/>
                      </a:lnTo>
                      <a:lnTo>
                        <a:pt x="11487" y="7872"/>
                      </a:lnTo>
                      <a:lnTo>
                        <a:pt x="11467" y="7858"/>
                      </a:lnTo>
                      <a:lnTo>
                        <a:pt x="11446" y="7845"/>
                      </a:lnTo>
                      <a:lnTo>
                        <a:pt x="11425" y="7832"/>
                      </a:lnTo>
                      <a:lnTo>
                        <a:pt x="11404" y="7819"/>
                      </a:lnTo>
                      <a:lnTo>
                        <a:pt x="11382" y="7808"/>
                      </a:lnTo>
                      <a:lnTo>
                        <a:pt x="11361" y="7797"/>
                      </a:lnTo>
                      <a:lnTo>
                        <a:pt x="11316" y="7777"/>
                      </a:lnTo>
                      <a:lnTo>
                        <a:pt x="11271" y="7759"/>
                      </a:lnTo>
                      <a:lnTo>
                        <a:pt x="11226" y="7743"/>
                      </a:lnTo>
                      <a:lnTo>
                        <a:pt x="11180" y="7729"/>
                      </a:lnTo>
                      <a:lnTo>
                        <a:pt x="11132" y="7717"/>
                      </a:lnTo>
                      <a:lnTo>
                        <a:pt x="11085" y="7707"/>
                      </a:lnTo>
                      <a:lnTo>
                        <a:pt x="11038" y="7698"/>
                      </a:lnTo>
                      <a:lnTo>
                        <a:pt x="10988" y="7691"/>
                      </a:lnTo>
                      <a:lnTo>
                        <a:pt x="10940" y="7685"/>
                      </a:lnTo>
                      <a:lnTo>
                        <a:pt x="10891" y="7681"/>
                      </a:lnTo>
                      <a:lnTo>
                        <a:pt x="10842" y="7678"/>
                      </a:lnTo>
                      <a:lnTo>
                        <a:pt x="10791" y="7676"/>
                      </a:lnTo>
                      <a:lnTo>
                        <a:pt x="10741" y="7675"/>
                      </a:lnTo>
                      <a:lnTo>
                        <a:pt x="10691" y="7675"/>
                      </a:lnTo>
                      <a:lnTo>
                        <a:pt x="10641" y="7676"/>
                      </a:lnTo>
                      <a:lnTo>
                        <a:pt x="10590" y="7678"/>
                      </a:lnTo>
                      <a:lnTo>
                        <a:pt x="10540" y="7680"/>
                      </a:lnTo>
                      <a:lnTo>
                        <a:pt x="10439" y="7686"/>
                      </a:lnTo>
                      <a:lnTo>
                        <a:pt x="10340" y="7693"/>
                      </a:lnTo>
                      <a:lnTo>
                        <a:pt x="10143" y="7707"/>
                      </a:lnTo>
                      <a:lnTo>
                        <a:pt x="10047" y="7713"/>
                      </a:lnTo>
                      <a:lnTo>
                        <a:pt x="10000" y="7716"/>
                      </a:lnTo>
                      <a:lnTo>
                        <a:pt x="9954" y="7718"/>
                      </a:lnTo>
                      <a:lnTo>
                        <a:pt x="9954" y="7718"/>
                      </a:lnTo>
                      <a:lnTo>
                        <a:pt x="9906" y="7719"/>
                      </a:lnTo>
                      <a:lnTo>
                        <a:pt x="9859" y="7719"/>
                      </a:lnTo>
                      <a:lnTo>
                        <a:pt x="9812" y="7718"/>
                      </a:lnTo>
                      <a:lnTo>
                        <a:pt x="9764" y="7717"/>
                      </a:lnTo>
                      <a:lnTo>
                        <a:pt x="9716" y="7715"/>
                      </a:lnTo>
                      <a:lnTo>
                        <a:pt x="9668" y="7712"/>
                      </a:lnTo>
                      <a:lnTo>
                        <a:pt x="9621" y="7709"/>
                      </a:lnTo>
                      <a:lnTo>
                        <a:pt x="9572" y="7705"/>
                      </a:lnTo>
                      <a:lnTo>
                        <a:pt x="9525" y="7700"/>
                      </a:lnTo>
                      <a:lnTo>
                        <a:pt x="9477" y="7694"/>
                      </a:lnTo>
                      <a:lnTo>
                        <a:pt x="9430" y="7688"/>
                      </a:lnTo>
                      <a:lnTo>
                        <a:pt x="9381" y="7682"/>
                      </a:lnTo>
                      <a:lnTo>
                        <a:pt x="9286" y="7667"/>
                      </a:lnTo>
                      <a:lnTo>
                        <a:pt x="9190" y="7648"/>
                      </a:lnTo>
                      <a:lnTo>
                        <a:pt x="9096" y="7628"/>
                      </a:lnTo>
                      <a:lnTo>
                        <a:pt x="9001" y="7607"/>
                      </a:lnTo>
                      <a:lnTo>
                        <a:pt x="8907" y="7583"/>
                      </a:lnTo>
                      <a:lnTo>
                        <a:pt x="8814" y="7558"/>
                      </a:lnTo>
                      <a:lnTo>
                        <a:pt x="8722" y="7531"/>
                      </a:lnTo>
                      <a:lnTo>
                        <a:pt x="8630" y="7503"/>
                      </a:lnTo>
                      <a:lnTo>
                        <a:pt x="8540" y="7474"/>
                      </a:lnTo>
                      <a:lnTo>
                        <a:pt x="8450" y="7442"/>
                      </a:lnTo>
                      <a:lnTo>
                        <a:pt x="8450" y="7442"/>
                      </a:lnTo>
                      <a:lnTo>
                        <a:pt x="8357" y="7408"/>
                      </a:lnTo>
                      <a:lnTo>
                        <a:pt x="8264" y="7372"/>
                      </a:lnTo>
                      <a:lnTo>
                        <a:pt x="8172" y="7334"/>
                      </a:lnTo>
                      <a:lnTo>
                        <a:pt x="8082" y="7294"/>
                      </a:lnTo>
                      <a:lnTo>
                        <a:pt x="7992" y="7252"/>
                      </a:lnTo>
                      <a:lnTo>
                        <a:pt x="7904" y="7208"/>
                      </a:lnTo>
                      <a:lnTo>
                        <a:pt x="7816" y="7163"/>
                      </a:lnTo>
                      <a:lnTo>
                        <a:pt x="7730" y="7115"/>
                      </a:lnTo>
                      <a:lnTo>
                        <a:pt x="7644" y="7065"/>
                      </a:lnTo>
                      <a:lnTo>
                        <a:pt x="7560" y="7014"/>
                      </a:lnTo>
                      <a:lnTo>
                        <a:pt x="7478" y="6961"/>
                      </a:lnTo>
                      <a:lnTo>
                        <a:pt x="7396" y="6905"/>
                      </a:lnTo>
                      <a:lnTo>
                        <a:pt x="7316" y="6849"/>
                      </a:lnTo>
                      <a:lnTo>
                        <a:pt x="7236" y="6791"/>
                      </a:lnTo>
                      <a:lnTo>
                        <a:pt x="7159" y="6729"/>
                      </a:lnTo>
                      <a:lnTo>
                        <a:pt x="7082" y="6668"/>
                      </a:lnTo>
                      <a:lnTo>
                        <a:pt x="7008" y="6604"/>
                      </a:lnTo>
                      <a:lnTo>
                        <a:pt x="6935" y="6538"/>
                      </a:lnTo>
                      <a:lnTo>
                        <a:pt x="6863" y="6471"/>
                      </a:lnTo>
                      <a:lnTo>
                        <a:pt x="6794" y="6402"/>
                      </a:lnTo>
                      <a:lnTo>
                        <a:pt x="6725" y="6331"/>
                      </a:lnTo>
                      <a:lnTo>
                        <a:pt x="6692" y="6295"/>
                      </a:lnTo>
                      <a:lnTo>
                        <a:pt x="6659" y="6259"/>
                      </a:lnTo>
                      <a:lnTo>
                        <a:pt x="6627" y="6222"/>
                      </a:lnTo>
                      <a:lnTo>
                        <a:pt x="6595" y="6184"/>
                      </a:lnTo>
                      <a:lnTo>
                        <a:pt x="6563" y="6147"/>
                      </a:lnTo>
                      <a:lnTo>
                        <a:pt x="6532" y="6109"/>
                      </a:lnTo>
                      <a:lnTo>
                        <a:pt x="6501" y="6070"/>
                      </a:lnTo>
                      <a:lnTo>
                        <a:pt x="6471" y="6032"/>
                      </a:lnTo>
                      <a:lnTo>
                        <a:pt x="6442" y="5992"/>
                      </a:lnTo>
                      <a:lnTo>
                        <a:pt x="6412" y="5952"/>
                      </a:lnTo>
                      <a:lnTo>
                        <a:pt x="6383" y="5912"/>
                      </a:lnTo>
                      <a:lnTo>
                        <a:pt x="6355" y="5872"/>
                      </a:lnTo>
                      <a:lnTo>
                        <a:pt x="6327" y="5830"/>
                      </a:lnTo>
                      <a:lnTo>
                        <a:pt x="6300" y="5789"/>
                      </a:lnTo>
                      <a:lnTo>
                        <a:pt x="6274" y="5748"/>
                      </a:lnTo>
                      <a:lnTo>
                        <a:pt x="6248" y="5706"/>
                      </a:lnTo>
                      <a:lnTo>
                        <a:pt x="6221" y="5663"/>
                      </a:lnTo>
                      <a:lnTo>
                        <a:pt x="6196" y="5620"/>
                      </a:lnTo>
                      <a:lnTo>
                        <a:pt x="6172" y="5577"/>
                      </a:lnTo>
                      <a:lnTo>
                        <a:pt x="6148" y="5534"/>
                      </a:lnTo>
                      <a:lnTo>
                        <a:pt x="6124" y="5489"/>
                      </a:lnTo>
                      <a:lnTo>
                        <a:pt x="6102" y="5445"/>
                      </a:lnTo>
                      <a:lnTo>
                        <a:pt x="6102" y="5445"/>
                      </a:lnTo>
                      <a:lnTo>
                        <a:pt x="5999" y="5242"/>
                      </a:lnTo>
                      <a:lnTo>
                        <a:pt x="5897" y="5038"/>
                      </a:lnTo>
                      <a:lnTo>
                        <a:pt x="5795" y="4835"/>
                      </a:lnTo>
                      <a:lnTo>
                        <a:pt x="5692" y="4632"/>
                      </a:lnTo>
                      <a:lnTo>
                        <a:pt x="5589" y="4431"/>
                      </a:lnTo>
                      <a:lnTo>
                        <a:pt x="5537" y="4330"/>
                      </a:lnTo>
                      <a:lnTo>
                        <a:pt x="5484" y="4231"/>
                      </a:lnTo>
                      <a:lnTo>
                        <a:pt x="5430" y="4131"/>
                      </a:lnTo>
                      <a:lnTo>
                        <a:pt x="5376" y="4031"/>
                      </a:lnTo>
                      <a:lnTo>
                        <a:pt x="5320" y="3934"/>
                      </a:lnTo>
                      <a:lnTo>
                        <a:pt x="5265" y="3836"/>
                      </a:lnTo>
                      <a:lnTo>
                        <a:pt x="5208" y="3739"/>
                      </a:lnTo>
                      <a:lnTo>
                        <a:pt x="5150" y="3643"/>
                      </a:lnTo>
                      <a:lnTo>
                        <a:pt x="5091" y="3548"/>
                      </a:lnTo>
                      <a:lnTo>
                        <a:pt x="5031" y="3453"/>
                      </a:lnTo>
                      <a:lnTo>
                        <a:pt x="4969" y="3360"/>
                      </a:lnTo>
                      <a:lnTo>
                        <a:pt x="4907" y="3267"/>
                      </a:lnTo>
                      <a:lnTo>
                        <a:pt x="4843" y="3176"/>
                      </a:lnTo>
                      <a:lnTo>
                        <a:pt x="4776" y="3085"/>
                      </a:lnTo>
                      <a:lnTo>
                        <a:pt x="4709" y="2996"/>
                      </a:lnTo>
                      <a:lnTo>
                        <a:pt x="4640" y="2908"/>
                      </a:lnTo>
                      <a:lnTo>
                        <a:pt x="4570" y="2821"/>
                      </a:lnTo>
                      <a:lnTo>
                        <a:pt x="4497" y="2735"/>
                      </a:lnTo>
                      <a:lnTo>
                        <a:pt x="4422" y="2652"/>
                      </a:lnTo>
                      <a:lnTo>
                        <a:pt x="4385" y="2609"/>
                      </a:lnTo>
                      <a:lnTo>
                        <a:pt x="4346" y="2568"/>
                      </a:lnTo>
                      <a:lnTo>
                        <a:pt x="4308" y="2528"/>
                      </a:lnTo>
                      <a:lnTo>
                        <a:pt x="4267" y="2487"/>
                      </a:lnTo>
                      <a:lnTo>
                        <a:pt x="4228" y="2448"/>
                      </a:lnTo>
                      <a:lnTo>
                        <a:pt x="4187" y="2407"/>
                      </a:lnTo>
                      <a:lnTo>
                        <a:pt x="4146" y="2368"/>
                      </a:lnTo>
                      <a:lnTo>
                        <a:pt x="4104" y="2329"/>
                      </a:lnTo>
                      <a:lnTo>
                        <a:pt x="4062" y="2291"/>
                      </a:lnTo>
                      <a:lnTo>
                        <a:pt x="4019" y="2253"/>
                      </a:lnTo>
                      <a:lnTo>
                        <a:pt x="3976" y="2215"/>
                      </a:lnTo>
                      <a:lnTo>
                        <a:pt x="3931" y="2178"/>
                      </a:lnTo>
                      <a:lnTo>
                        <a:pt x="3887" y="2141"/>
                      </a:lnTo>
                      <a:lnTo>
                        <a:pt x="3842" y="2105"/>
                      </a:lnTo>
                      <a:lnTo>
                        <a:pt x="3796" y="2069"/>
                      </a:lnTo>
                      <a:lnTo>
                        <a:pt x="3749" y="2033"/>
                      </a:lnTo>
                      <a:lnTo>
                        <a:pt x="3702" y="1999"/>
                      </a:lnTo>
                      <a:lnTo>
                        <a:pt x="3654" y="1964"/>
                      </a:lnTo>
                      <a:lnTo>
                        <a:pt x="3606" y="1931"/>
                      </a:lnTo>
                      <a:lnTo>
                        <a:pt x="3556" y="1897"/>
                      </a:lnTo>
                      <a:lnTo>
                        <a:pt x="3506" y="1863"/>
                      </a:lnTo>
                      <a:lnTo>
                        <a:pt x="3456" y="1831"/>
                      </a:lnTo>
                      <a:lnTo>
                        <a:pt x="3404" y="1799"/>
                      </a:lnTo>
                      <a:lnTo>
                        <a:pt x="3352" y="1768"/>
                      </a:lnTo>
                      <a:lnTo>
                        <a:pt x="3299" y="1737"/>
                      </a:lnTo>
                      <a:lnTo>
                        <a:pt x="3245" y="1706"/>
                      </a:lnTo>
                      <a:lnTo>
                        <a:pt x="3191" y="1676"/>
                      </a:lnTo>
                      <a:lnTo>
                        <a:pt x="3136" y="1647"/>
                      </a:lnTo>
                      <a:lnTo>
                        <a:pt x="3081" y="1618"/>
                      </a:lnTo>
                      <a:lnTo>
                        <a:pt x="3024" y="1590"/>
                      </a:lnTo>
                      <a:lnTo>
                        <a:pt x="2966" y="1562"/>
                      </a:lnTo>
                      <a:lnTo>
                        <a:pt x="2909" y="1535"/>
                      </a:lnTo>
                      <a:lnTo>
                        <a:pt x="2849" y="1508"/>
                      </a:lnTo>
                      <a:lnTo>
                        <a:pt x="2789" y="1482"/>
                      </a:lnTo>
                      <a:lnTo>
                        <a:pt x="2729" y="1457"/>
                      </a:lnTo>
                      <a:lnTo>
                        <a:pt x="2667" y="1432"/>
                      </a:lnTo>
                      <a:lnTo>
                        <a:pt x="2605" y="1408"/>
                      </a:lnTo>
                      <a:lnTo>
                        <a:pt x="2541" y="1385"/>
                      </a:lnTo>
                      <a:lnTo>
                        <a:pt x="2477" y="1362"/>
                      </a:lnTo>
                      <a:lnTo>
                        <a:pt x="2412" y="1338"/>
                      </a:lnTo>
                      <a:lnTo>
                        <a:pt x="2346" y="1317"/>
                      </a:lnTo>
                      <a:lnTo>
                        <a:pt x="2279" y="1296"/>
                      </a:lnTo>
                      <a:lnTo>
                        <a:pt x="2212" y="1276"/>
                      </a:lnTo>
                      <a:lnTo>
                        <a:pt x="2143" y="1256"/>
                      </a:lnTo>
                      <a:lnTo>
                        <a:pt x="2073" y="1237"/>
                      </a:lnTo>
                      <a:lnTo>
                        <a:pt x="2002" y="1218"/>
                      </a:lnTo>
                      <a:lnTo>
                        <a:pt x="1931" y="1201"/>
                      </a:lnTo>
                      <a:lnTo>
                        <a:pt x="1859" y="1184"/>
                      </a:lnTo>
                      <a:lnTo>
                        <a:pt x="1785" y="1166"/>
                      </a:lnTo>
                      <a:lnTo>
                        <a:pt x="1711" y="1151"/>
                      </a:lnTo>
                      <a:lnTo>
                        <a:pt x="1635" y="1136"/>
                      </a:lnTo>
                      <a:lnTo>
                        <a:pt x="1559" y="1121"/>
                      </a:lnTo>
                      <a:lnTo>
                        <a:pt x="1481" y="1108"/>
                      </a:lnTo>
                      <a:lnTo>
                        <a:pt x="1403" y="1095"/>
                      </a:lnTo>
                      <a:lnTo>
                        <a:pt x="1324" y="1083"/>
                      </a:lnTo>
                      <a:lnTo>
                        <a:pt x="1243" y="1071"/>
                      </a:lnTo>
                      <a:lnTo>
                        <a:pt x="1162" y="1061"/>
                      </a:lnTo>
                      <a:lnTo>
                        <a:pt x="1078" y="1051"/>
                      </a:lnTo>
                      <a:lnTo>
                        <a:pt x="995" y="1041"/>
                      </a:lnTo>
                      <a:lnTo>
                        <a:pt x="910" y="1033"/>
                      </a:lnTo>
                      <a:lnTo>
                        <a:pt x="824" y="1025"/>
                      </a:lnTo>
                      <a:lnTo>
                        <a:pt x="737" y="1018"/>
                      </a:lnTo>
                      <a:lnTo>
                        <a:pt x="649" y="1012"/>
                      </a:lnTo>
                      <a:lnTo>
                        <a:pt x="560" y="1007"/>
                      </a:lnTo>
                      <a:lnTo>
                        <a:pt x="470" y="1002"/>
                      </a:lnTo>
                      <a:lnTo>
                        <a:pt x="378" y="998"/>
                      </a:lnTo>
                      <a:lnTo>
                        <a:pt x="286" y="996"/>
                      </a:lnTo>
                      <a:lnTo>
                        <a:pt x="191" y="993"/>
                      </a:lnTo>
                      <a:lnTo>
                        <a:pt x="97" y="992"/>
                      </a:lnTo>
                      <a:lnTo>
                        <a:pt x="0" y="992"/>
                      </a:lnTo>
                      <a:lnTo>
                        <a:pt x="0" y="992"/>
                      </a:lnTo>
                      <a:lnTo>
                        <a:pt x="14" y="991"/>
                      </a:lnTo>
                      <a:lnTo>
                        <a:pt x="28" y="988"/>
                      </a:lnTo>
                      <a:lnTo>
                        <a:pt x="43" y="986"/>
                      </a:lnTo>
                      <a:lnTo>
                        <a:pt x="59" y="982"/>
                      </a:lnTo>
                      <a:lnTo>
                        <a:pt x="75" y="978"/>
                      </a:lnTo>
                      <a:lnTo>
                        <a:pt x="92" y="972"/>
                      </a:lnTo>
                      <a:lnTo>
                        <a:pt x="127" y="959"/>
                      </a:lnTo>
                      <a:lnTo>
                        <a:pt x="163" y="944"/>
                      </a:lnTo>
                      <a:lnTo>
                        <a:pt x="199" y="926"/>
                      </a:lnTo>
                      <a:lnTo>
                        <a:pt x="237" y="907"/>
                      </a:lnTo>
                      <a:lnTo>
                        <a:pt x="275" y="887"/>
                      </a:lnTo>
                      <a:lnTo>
                        <a:pt x="350" y="845"/>
                      </a:lnTo>
                      <a:lnTo>
                        <a:pt x="421" y="803"/>
                      </a:lnTo>
                      <a:lnTo>
                        <a:pt x="456" y="785"/>
                      </a:lnTo>
                      <a:lnTo>
                        <a:pt x="487" y="768"/>
                      </a:lnTo>
                      <a:lnTo>
                        <a:pt x="516" y="753"/>
                      </a:lnTo>
                      <a:lnTo>
                        <a:pt x="542" y="742"/>
                      </a:lnTo>
                      <a:lnTo>
                        <a:pt x="542" y="742"/>
                      </a:lnTo>
                      <a:lnTo>
                        <a:pt x="639" y="703"/>
                      </a:lnTo>
                      <a:lnTo>
                        <a:pt x="735" y="666"/>
                      </a:lnTo>
                      <a:lnTo>
                        <a:pt x="833" y="629"/>
                      </a:lnTo>
                      <a:lnTo>
                        <a:pt x="930" y="594"/>
                      </a:lnTo>
                      <a:lnTo>
                        <a:pt x="1028" y="560"/>
                      </a:lnTo>
                      <a:lnTo>
                        <a:pt x="1126" y="527"/>
                      </a:lnTo>
                      <a:lnTo>
                        <a:pt x="1225" y="495"/>
                      </a:lnTo>
                      <a:lnTo>
                        <a:pt x="1324" y="465"/>
                      </a:lnTo>
                      <a:lnTo>
                        <a:pt x="1423" y="434"/>
                      </a:lnTo>
                      <a:lnTo>
                        <a:pt x="1523" y="405"/>
                      </a:lnTo>
                      <a:lnTo>
                        <a:pt x="1623" y="378"/>
                      </a:lnTo>
                      <a:lnTo>
                        <a:pt x="1724" y="351"/>
                      </a:lnTo>
                      <a:lnTo>
                        <a:pt x="1823" y="325"/>
                      </a:lnTo>
                      <a:lnTo>
                        <a:pt x="1925" y="301"/>
                      </a:lnTo>
                      <a:lnTo>
                        <a:pt x="2026" y="277"/>
                      </a:lnTo>
                      <a:lnTo>
                        <a:pt x="2127" y="253"/>
                      </a:lnTo>
                      <a:lnTo>
                        <a:pt x="2127" y="253"/>
                      </a:lnTo>
                      <a:lnTo>
                        <a:pt x="2257" y="225"/>
                      </a:lnTo>
                      <a:lnTo>
                        <a:pt x="2389" y="199"/>
                      </a:lnTo>
                      <a:lnTo>
                        <a:pt x="2520" y="175"/>
                      </a:lnTo>
                      <a:lnTo>
                        <a:pt x="2653" y="152"/>
                      </a:lnTo>
                      <a:lnTo>
                        <a:pt x="2786" y="130"/>
                      </a:lnTo>
                      <a:lnTo>
                        <a:pt x="2919" y="111"/>
                      </a:lnTo>
                      <a:lnTo>
                        <a:pt x="3052" y="92"/>
                      </a:lnTo>
                      <a:lnTo>
                        <a:pt x="3187" y="75"/>
                      </a:lnTo>
                      <a:lnTo>
                        <a:pt x="3322" y="60"/>
                      </a:lnTo>
                      <a:lnTo>
                        <a:pt x="3457" y="47"/>
                      </a:lnTo>
                      <a:lnTo>
                        <a:pt x="3592" y="35"/>
                      </a:lnTo>
                      <a:lnTo>
                        <a:pt x="3728" y="25"/>
                      </a:lnTo>
                      <a:lnTo>
                        <a:pt x="3864" y="17"/>
                      </a:lnTo>
                      <a:lnTo>
                        <a:pt x="4001" y="10"/>
                      </a:lnTo>
                      <a:lnTo>
                        <a:pt x="4138" y="5"/>
                      </a:lnTo>
                      <a:lnTo>
                        <a:pt x="4274" y="2"/>
                      </a:lnTo>
                      <a:lnTo>
                        <a:pt x="4411" y="0"/>
                      </a:lnTo>
                      <a:lnTo>
                        <a:pt x="4548" y="0"/>
                      </a:lnTo>
                      <a:lnTo>
                        <a:pt x="4685" y="2"/>
                      </a:lnTo>
                      <a:lnTo>
                        <a:pt x="4822" y="5"/>
                      </a:lnTo>
                      <a:lnTo>
                        <a:pt x="4959" y="10"/>
                      </a:lnTo>
                      <a:lnTo>
                        <a:pt x="5096" y="17"/>
                      </a:lnTo>
                      <a:lnTo>
                        <a:pt x="5234" y="25"/>
                      </a:lnTo>
                      <a:lnTo>
                        <a:pt x="5371" y="35"/>
                      </a:lnTo>
                      <a:lnTo>
                        <a:pt x="5507" y="47"/>
                      </a:lnTo>
                      <a:lnTo>
                        <a:pt x="5645" y="60"/>
                      </a:lnTo>
                      <a:lnTo>
                        <a:pt x="5781" y="75"/>
                      </a:lnTo>
                      <a:lnTo>
                        <a:pt x="5918" y="93"/>
                      </a:lnTo>
                      <a:lnTo>
                        <a:pt x="6054" y="111"/>
                      </a:lnTo>
                      <a:lnTo>
                        <a:pt x="6190" y="132"/>
                      </a:lnTo>
                      <a:lnTo>
                        <a:pt x="6326" y="153"/>
                      </a:lnTo>
                      <a:lnTo>
                        <a:pt x="6462" y="177"/>
                      </a:lnTo>
                      <a:lnTo>
                        <a:pt x="6597" y="202"/>
                      </a:lnTo>
                      <a:lnTo>
                        <a:pt x="6731" y="229"/>
                      </a:lnTo>
                      <a:lnTo>
                        <a:pt x="6866" y="258"/>
                      </a:lnTo>
                      <a:lnTo>
                        <a:pt x="7000" y="290"/>
                      </a:lnTo>
                      <a:lnTo>
                        <a:pt x="7134" y="322"/>
                      </a:lnTo>
                      <a:lnTo>
                        <a:pt x="7266" y="356"/>
                      </a:lnTo>
                      <a:lnTo>
                        <a:pt x="7398" y="391"/>
                      </a:lnTo>
                      <a:lnTo>
                        <a:pt x="7531" y="429"/>
                      </a:lnTo>
                      <a:lnTo>
                        <a:pt x="7662" y="469"/>
                      </a:lnTo>
                      <a:lnTo>
                        <a:pt x="7792" y="510"/>
                      </a:lnTo>
                      <a:lnTo>
                        <a:pt x="7922" y="552"/>
                      </a:lnTo>
                      <a:lnTo>
                        <a:pt x="8052" y="597"/>
                      </a:lnTo>
                      <a:lnTo>
                        <a:pt x="8181" y="644"/>
                      </a:lnTo>
                      <a:lnTo>
                        <a:pt x="8308" y="692"/>
                      </a:lnTo>
                      <a:lnTo>
                        <a:pt x="8435" y="742"/>
                      </a:lnTo>
                      <a:lnTo>
                        <a:pt x="8561" y="793"/>
                      </a:lnTo>
                      <a:lnTo>
                        <a:pt x="8686" y="847"/>
                      </a:lnTo>
                      <a:lnTo>
                        <a:pt x="8811" y="902"/>
                      </a:lnTo>
                      <a:lnTo>
                        <a:pt x="8935" y="959"/>
                      </a:lnTo>
                      <a:lnTo>
                        <a:pt x="9057" y="1019"/>
                      </a:lnTo>
                      <a:lnTo>
                        <a:pt x="9178" y="1079"/>
                      </a:lnTo>
                      <a:lnTo>
                        <a:pt x="9299" y="1141"/>
                      </a:lnTo>
                      <a:lnTo>
                        <a:pt x="9419" y="1206"/>
                      </a:lnTo>
                      <a:lnTo>
                        <a:pt x="9537" y="1272"/>
                      </a:lnTo>
                      <a:lnTo>
                        <a:pt x="9655" y="1339"/>
                      </a:lnTo>
                      <a:lnTo>
                        <a:pt x="9771" y="1409"/>
                      </a:lnTo>
                      <a:lnTo>
                        <a:pt x="9886" y="1480"/>
                      </a:lnTo>
                      <a:lnTo>
                        <a:pt x="10000" y="1554"/>
                      </a:lnTo>
                      <a:lnTo>
                        <a:pt x="10113" y="1629"/>
                      </a:lnTo>
                      <a:lnTo>
                        <a:pt x="10224" y="1706"/>
                      </a:lnTo>
                      <a:lnTo>
                        <a:pt x="10335" y="1785"/>
                      </a:lnTo>
                      <a:lnTo>
                        <a:pt x="10443" y="1865"/>
                      </a:lnTo>
                      <a:lnTo>
                        <a:pt x="10443" y="1865"/>
                      </a:lnTo>
                      <a:lnTo>
                        <a:pt x="10498" y="1907"/>
                      </a:lnTo>
                      <a:lnTo>
                        <a:pt x="10551" y="1948"/>
                      </a:lnTo>
                      <a:lnTo>
                        <a:pt x="10604" y="1990"/>
                      </a:lnTo>
                      <a:lnTo>
                        <a:pt x="10657" y="2033"/>
                      </a:lnTo>
                      <a:lnTo>
                        <a:pt x="10709" y="2077"/>
                      </a:lnTo>
                      <a:lnTo>
                        <a:pt x="10760" y="2121"/>
                      </a:lnTo>
                      <a:lnTo>
                        <a:pt x="10811" y="2165"/>
                      </a:lnTo>
                      <a:lnTo>
                        <a:pt x="10862" y="2209"/>
                      </a:lnTo>
                      <a:lnTo>
                        <a:pt x="10911" y="2255"/>
                      </a:lnTo>
                      <a:lnTo>
                        <a:pt x="10961" y="2301"/>
                      </a:lnTo>
                      <a:lnTo>
                        <a:pt x="11010" y="2347"/>
                      </a:lnTo>
                      <a:lnTo>
                        <a:pt x="11058" y="2394"/>
                      </a:lnTo>
                      <a:lnTo>
                        <a:pt x="11106" y="2442"/>
                      </a:lnTo>
                      <a:lnTo>
                        <a:pt x="11152" y="2490"/>
                      </a:lnTo>
                      <a:lnTo>
                        <a:pt x="11200" y="2538"/>
                      </a:lnTo>
                      <a:lnTo>
                        <a:pt x="11245" y="2586"/>
                      </a:lnTo>
                      <a:lnTo>
                        <a:pt x="11291" y="2637"/>
                      </a:lnTo>
                      <a:lnTo>
                        <a:pt x="11335" y="2686"/>
                      </a:lnTo>
                      <a:lnTo>
                        <a:pt x="11380" y="2736"/>
                      </a:lnTo>
                      <a:lnTo>
                        <a:pt x="11423" y="2787"/>
                      </a:lnTo>
                      <a:lnTo>
                        <a:pt x="11466" y="2839"/>
                      </a:lnTo>
                      <a:lnTo>
                        <a:pt x="11508" y="2890"/>
                      </a:lnTo>
                      <a:lnTo>
                        <a:pt x="11550" y="2942"/>
                      </a:lnTo>
                      <a:lnTo>
                        <a:pt x="11591" y="2996"/>
                      </a:lnTo>
                      <a:lnTo>
                        <a:pt x="11630" y="3049"/>
                      </a:lnTo>
                      <a:lnTo>
                        <a:pt x="11670" y="3102"/>
                      </a:lnTo>
                      <a:lnTo>
                        <a:pt x="11709" y="3157"/>
                      </a:lnTo>
                      <a:lnTo>
                        <a:pt x="11747" y="3211"/>
                      </a:lnTo>
                      <a:lnTo>
                        <a:pt x="11784" y="3266"/>
                      </a:lnTo>
                      <a:lnTo>
                        <a:pt x="11821" y="3321"/>
                      </a:lnTo>
                      <a:lnTo>
                        <a:pt x="11856" y="3377"/>
                      </a:lnTo>
                      <a:lnTo>
                        <a:pt x="11892" y="3433"/>
                      </a:lnTo>
                      <a:lnTo>
                        <a:pt x="11927" y="3490"/>
                      </a:lnTo>
                      <a:lnTo>
                        <a:pt x="11960" y="3548"/>
                      </a:lnTo>
                      <a:lnTo>
                        <a:pt x="11993" y="3605"/>
                      </a:lnTo>
                      <a:lnTo>
                        <a:pt x="12025" y="3663"/>
                      </a:lnTo>
                      <a:lnTo>
                        <a:pt x="12057" y="3722"/>
                      </a:lnTo>
                      <a:lnTo>
                        <a:pt x="12087" y="3780"/>
                      </a:lnTo>
                      <a:lnTo>
                        <a:pt x="12117" y="3839"/>
                      </a:lnTo>
                      <a:lnTo>
                        <a:pt x="12146" y="3900"/>
                      </a:lnTo>
                      <a:lnTo>
                        <a:pt x="12174" y="3959"/>
                      </a:lnTo>
                      <a:lnTo>
                        <a:pt x="12201" y="4019"/>
                      </a:lnTo>
                      <a:lnTo>
                        <a:pt x="12228" y="4081"/>
                      </a:lnTo>
                      <a:lnTo>
                        <a:pt x="12253" y="4142"/>
                      </a:lnTo>
                      <a:lnTo>
                        <a:pt x="12278" y="4203"/>
                      </a:lnTo>
                      <a:lnTo>
                        <a:pt x="12302" y="4266"/>
                      </a:lnTo>
                      <a:lnTo>
                        <a:pt x="12325" y="4328"/>
                      </a:lnTo>
                      <a:lnTo>
                        <a:pt x="12347" y="4391"/>
                      </a:lnTo>
                      <a:lnTo>
                        <a:pt x="12368" y="4455"/>
                      </a:lnTo>
                      <a:lnTo>
                        <a:pt x="12388" y="4518"/>
                      </a:lnTo>
                      <a:lnTo>
                        <a:pt x="12408" y="4582"/>
                      </a:lnTo>
                      <a:lnTo>
                        <a:pt x="12427" y="4647"/>
                      </a:lnTo>
                      <a:lnTo>
                        <a:pt x="12444" y="4711"/>
                      </a:lnTo>
                      <a:lnTo>
                        <a:pt x="12461" y="4777"/>
                      </a:lnTo>
                      <a:lnTo>
                        <a:pt x="12476" y="4842"/>
                      </a:lnTo>
                      <a:lnTo>
                        <a:pt x="12491" y="4907"/>
                      </a:lnTo>
                      <a:lnTo>
                        <a:pt x="12505" y="4974"/>
                      </a:lnTo>
                      <a:lnTo>
                        <a:pt x="12517" y="5040"/>
                      </a:lnTo>
                      <a:lnTo>
                        <a:pt x="12529" y="5107"/>
                      </a:lnTo>
                      <a:lnTo>
                        <a:pt x="12540" y="5175"/>
                      </a:lnTo>
                      <a:lnTo>
                        <a:pt x="12550" y="5242"/>
                      </a:lnTo>
                      <a:lnTo>
                        <a:pt x="12558" y="5309"/>
                      </a:lnTo>
                      <a:lnTo>
                        <a:pt x="12566" y="5378"/>
                      </a:lnTo>
                      <a:lnTo>
                        <a:pt x="12574" y="5446"/>
                      </a:lnTo>
                      <a:lnTo>
                        <a:pt x="12574" y="5446"/>
                      </a:lnTo>
                      <a:lnTo>
                        <a:pt x="12578" y="5497"/>
                      </a:lnTo>
                      <a:lnTo>
                        <a:pt x="12582" y="5547"/>
                      </a:lnTo>
                      <a:lnTo>
                        <a:pt x="12585" y="5597"/>
                      </a:lnTo>
                      <a:lnTo>
                        <a:pt x="12587" y="5647"/>
                      </a:lnTo>
                      <a:lnTo>
                        <a:pt x="12589" y="5698"/>
                      </a:lnTo>
                      <a:lnTo>
                        <a:pt x="12590" y="5748"/>
                      </a:lnTo>
                      <a:lnTo>
                        <a:pt x="12590" y="5797"/>
                      </a:lnTo>
                      <a:lnTo>
                        <a:pt x="12590" y="5847"/>
                      </a:lnTo>
                      <a:lnTo>
                        <a:pt x="12588" y="5947"/>
                      </a:lnTo>
                      <a:lnTo>
                        <a:pt x="12584" y="6046"/>
                      </a:lnTo>
                      <a:lnTo>
                        <a:pt x="12577" y="6144"/>
                      </a:lnTo>
                      <a:lnTo>
                        <a:pt x="12567" y="6243"/>
                      </a:lnTo>
                      <a:lnTo>
                        <a:pt x="12556" y="6341"/>
                      </a:lnTo>
                      <a:lnTo>
                        <a:pt x="12543" y="6439"/>
                      </a:lnTo>
                      <a:lnTo>
                        <a:pt x="12528" y="6536"/>
                      </a:lnTo>
                      <a:lnTo>
                        <a:pt x="12511" y="6633"/>
                      </a:lnTo>
                      <a:lnTo>
                        <a:pt x="12492" y="6729"/>
                      </a:lnTo>
                      <a:lnTo>
                        <a:pt x="12471" y="6826"/>
                      </a:lnTo>
                      <a:lnTo>
                        <a:pt x="12448" y="6922"/>
                      </a:lnTo>
                      <a:lnTo>
                        <a:pt x="12424" y="7018"/>
                      </a:lnTo>
                      <a:lnTo>
                        <a:pt x="12398" y="7113"/>
                      </a:lnTo>
                      <a:lnTo>
                        <a:pt x="12369" y="7208"/>
                      </a:lnTo>
                      <a:lnTo>
                        <a:pt x="12340" y="7303"/>
                      </a:lnTo>
                      <a:lnTo>
                        <a:pt x="12309" y="7396"/>
                      </a:lnTo>
                      <a:lnTo>
                        <a:pt x="12276" y="7490"/>
                      </a:lnTo>
                      <a:lnTo>
                        <a:pt x="12243" y="7583"/>
                      </a:lnTo>
                      <a:lnTo>
                        <a:pt x="12207" y="7676"/>
                      </a:lnTo>
                      <a:lnTo>
                        <a:pt x="12170" y="7768"/>
                      </a:lnTo>
                      <a:lnTo>
                        <a:pt x="12133" y="7861"/>
                      </a:lnTo>
                      <a:lnTo>
                        <a:pt x="12094" y="7952"/>
                      </a:lnTo>
                      <a:lnTo>
                        <a:pt x="12054" y="8044"/>
                      </a:lnTo>
                      <a:lnTo>
                        <a:pt x="12013" y="8134"/>
                      </a:lnTo>
                      <a:lnTo>
                        <a:pt x="11971" y="8225"/>
                      </a:lnTo>
                      <a:lnTo>
                        <a:pt x="11928" y="8315"/>
                      </a:lnTo>
                      <a:lnTo>
                        <a:pt x="11884" y="8405"/>
                      </a:lnTo>
                      <a:lnTo>
                        <a:pt x="11839" y="8493"/>
                      </a:lnTo>
                      <a:lnTo>
                        <a:pt x="11839" y="8493"/>
                      </a:lnTo>
                      <a:close/>
                    </a:path>
                  </a:pathLst>
                </a:custGeom>
                <a:solidFill>
                  <a:schemeClr val="bg1">
                    <a:alpha val="27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73AB7">
                        <a:lumMod val="75000"/>
                        <a:alpha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D936BD8A-4459-C449-94EC-E20A8D5D3DCF}"/>
                    </a:ext>
                  </a:extLst>
                </p:cNvPr>
                <p:cNvSpPr txBox="1"/>
                <p:nvPr/>
              </p:nvSpPr>
              <p:spPr>
                <a:xfrm rot="2088940">
                  <a:off x="9877071" y="2348674"/>
                  <a:ext cx="864111" cy="4186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>
                          <a:alpha val="33000"/>
                        </a:srgbClr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Reset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854CCAE9-40CA-7B44-AF68-811EFC320299}"/>
                  </a:ext>
                </a:extLst>
              </p:cNvPr>
              <p:cNvGrpSpPr/>
              <p:nvPr/>
            </p:nvGrpSpPr>
            <p:grpSpPr>
              <a:xfrm>
                <a:off x="7148112" y="880541"/>
                <a:ext cx="4538747" cy="5271475"/>
                <a:chOff x="7147813" y="1212021"/>
                <a:chExt cx="4538747" cy="527147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="" xmlns:a16="http://schemas.microsoft.com/office/drawing/2014/main" id="{4B12DE6E-6F2B-F946-9D61-3AF6E044F115}"/>
                    </a:ext>
                  </a:extLst>
                </p:cNvPr>
                <p:cNvGrpSpPr/>
                <p:nvPr/>
              </p:nvGrpSpPr>
              <p:grpSpPr>
                <a:xfrm rot="15870491">
                  <a:off x="7060372" y="4011382"/>
                  <a:ext cx="2559555" cy="2384674"/>
                  <a:chOff x="7643214" y="2152536"/>
                  <a:chExt cx="1965917" cy="1880402"/>
                </a:xfrm>
                <a:solidFill>
                  <a:schemeClr val="bg1">
                    <a:alpha val="37000"/>
                  </a:schemeClr>
                </a:solidFill>
              </p:grpSpPr>
              <p:sp>
                <p:nvSpPr>
                  <p:cNvPr id="56" name="Freeform 55">
                    <a:extLst>
                      <a:ext uri="{FF2B5EF4-FFF2-40B4-BE49-F238E27FC236}">
                        <a16:creationId xmlns="" xmlns:a16="http://schemas.microsoft.com/office/drawing/2014/main" id="{0BD42CD0-42C4-754A-9ACE-6DFC57EA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43214" y="2152536"/>
                    <a:ext cx="1965917" cy="1880402"/>
                  </a:xfrm>
                  <a:custGeom>
                    <a:avLst/>
                    <a:gdLst>
                      <a:gd name="T0" fmla="*/ 10987 w 11035"/>
                      <a:gd name="T1" fmla="*/ 1789 h 10555"/>
                      <a:gd name="T2" fmla="*/ 10833 w 11035"/>
                      <a:gd name="T3" fmla="*/ 1770 h 10555"/>
                      <a:gd name="T4" fmla="*/ 10647 w 11035"/>
                      <a:gd name="T5" fmla="*/ 1808 h 10555"/>
                      <a:gd name="T6" fmla="*/ 10357 w 11035"/>
                      <a:gd name="T7" fmla="*/ 1934 h 10555"/>
                      <a:gd name="T8" fmla="*/ 10237 w 11035"/>
                      <a:gd name="T9" fmla="*/ 2030 h 10555"/>
                      <a:gd name="T10" fmla="*/ 10044 w 11035"/>
                      <a:gd name="T11" fmla="*/ 2277 h 10555"/>
                      <a:gd name="T12" fmla="*/ 9901 w 11035"/>
                      <a:gd name="T13" fmla="*/ 2592 h 10555"/>
                      <a:gd name="T14" fmla="*/ 9736 w 11035"/>
                      <a:gd name="T15" fmla="*/ 3168 h 10555"/>
                      <a:gd name="T16" fmla="*/ 9639 w 11035"/>
                      <a:gd name="T17" fmla="*/ 3485 h 10555"/>
                      <a:gd name="T18" fmla="*/ 9506 w 11035"/>
                      <a:gd name="T19" fmla="*/ 3792 h 10555"/>
                      <a:gd name="T20" fmla="*/ 9215 w 11035"/>
                      <a:gd name="T21" fmla="*/ 4295 h 10555"/>
                      <a:gd name="T22" fmla="*/ 8869 w 11035"/>
                      <a:gd name="T23" fmla="*/ 4758 h 10555"/>
                      <a:gd name="T24" fmla="*/ 8388 w 11035"/>
                      <a:gd name="T25" fmla="*/ 5254 h 10555"/>
                      <a:gd name="T26" fmla="*/ 7837 w 11035"/>
                      <a:gd name="T27" fmla="*/ 5668 h 10555"/>
                      <a:gd name="T28" fmla="*/ 7273 w 11035"/>
                      <a:gd name="T29" fmla="*/ 5967 h 10555"/>
                      <a:gd name="T30" fmla="*/ 6952 w 11035"/>
                      <a:gd name="T31" fmla="*/ 6089 h 10555"/>
                      <a:gd name="T32" fmla="*/ 6619 w 11035"/>
                      <a:gd name="T33" fmla="*/ 6183 h 10555"/>
                      <a:gd name="T34" fmla="*/ 6277 w 11035"/>
                      <a:gd name="T35" fmla="*/ 6247 h 10555"/>
                      <a:gd name="T36" fmla="*/ 5038 w 11035"/>
                      <a:gd name="T37" fmla="*/ 6416 h 10555"/>
                      <a:gd name="T38" fmla="*/ 4262 w 11035"/>
                      <a:gd name="T39" fmla="*/ 6557 h 10555"/>
                      <a:gd name="T40" fmla="*/ 3507 w 11035"/>
                      <a:gd name="T41" fmla="*/ 6761 h 10555"/>
                      <a:gd name="T42" fmla="*/ 2933 w 11035"/>
                      <a:gd name="T43" fmla="*/ 6988 h 10555"/>
                      <a:gd name="T44" fmla="*/ 2579 w 11035"/>
                      <a:gd name="T45" fmla="*/ 7170 h 10555"/>
                      <a:gd name="T46" fmla="*/ 2235 w 11035"/>
                      <a:gd name="T47" fmla="*/ 7386 h 10555"/>
                      <a:gd name="T48" fmla="*/ 1902 w 11035"/>
                      <a:gd name="T49" fmla="*/ 7642 h 10555"/>
                      <a:gd name="T50" fmla="*/ 1581 w 11035"/>
                      <a:gd name="T51" fmla="*/ 7939 h 10555"/>
                      <a:gd name="T52" fmla="*/ 1274 w 11035"/>
                      <a:gd name="T53" fmla="*/ 8282 h 10555"/>
                      <a:gd name="T54" fmla="*/ 982 w 11035"/>
                      <a:gd name="T55" fmla="*/ 8677 h 10555"/>
                      <a:gd name="T56" fmla="*/ 705 w 11035"/>
                      <a:gd name="T57" fmla="*/ 9125 h 10555"/>
                      <a:gd name="T58" fmla="*/ 445 w 11035"/>
                      <a:gd name="T59" fmla="*/ 9632 h 10555"/>
                      <a:gd name="T60" fmla="*/ 202 w 11035"/>
                      <a:gd name="T61" fmla="*/ 10200 h 10555"/>
                      <a:gd name="T62" fmla="*/ 78 w 11035"/>
                      <a:gd name="T63" fmla="*/ 10528 h 10555"/>
                      <a:gd name="T64" fmla="*/ 75 w 11035"/>
                      <a:gd name="T65" fmla="*/ 10346 h 10555"/>
                      <a:gd name="T66" fmla="*/ 16 w 11035"/>
                      <a:gd name="T67" fmla="*/ 9990 h 10555"/>
                      <a:gd name="T68" fmla="*/ 0 w 11035"/>
                      <a:gd name="T69" fmla="*/ 9443 h 10555"/>
                      <a:gd name="T70" fmla="*/ 30 w 11035"/>
                      <a:gd name="T71" fmla="*/ 8718 h 10555"/>
                      <a:gd name="T72" fmla="*/ 105 w 11035"/>
                      <a:gd name="T73" fmla="*/ 8039 h 10555"/>
                      <a:gd name="T74" fmla="*/ 279 w 11035"/>
                      <a:gd name="T75" fmla="*/ 7112 h 10555"/>
                      <a:gd name="T76" fmla="*/ 534 w 11035"/>
                      <a:gd name="T77" fmla="*/ 6194 h 10555"/>
                      <a:gd name="T78" fmla="*/ 870 w 11035"/>
                      <a:gd name="T79" fmla="*/ 5294 h 10555"/>
                      <a:gd name="T80" fmla="*/ 1283 w 11035"/>
                      <a:gd name="T81" fmla="*/ 4425 h 10555"/>
                      <a:gd name="T82" fmla="*/ 1772 w 11035"/>
                      <a:gd name="T83" fmla="*/ 3596 h 10555"/>
                      <a:gd name="T84" fmla="*/ 2332 w 11035"/>
                      <a:gd name="T85" fmla="*/ 2819 h 10555"/>
                      <a:gd name="T86" fmla="*/ 2964 w 11035"/>
                      <a:gd name="T87" fmla="*/ 2103 h 10555"/>
                      <a:gd name="T88" fmla="*/ 3663 w 11035"/>
                      <a:gd name="T89" fmla="*/ 1459 h 10555"/>
                      <a:gd name="T90" fmla="*/ 4314 w 11035"/>
                      <a:gd name="T91" fmla="*/ 974 h 10555"/>
                      <a:gd name="T92" fmla="*/ 4717 w 11035"/>
                      <a:gd name="T93" fmla="*/ 723 h 10555"/>
                      <a:gd name="T94" fmla="*/ 5135 w 11035"/>
                      <a:gd name="T95" fmla="*/ 507 h 10555"/>
                      <a:gd name="T96" fmla="*/ 5568 w 11035"/>
                      <a:gd name="T97" fmla="*/ 325 h 10555"/>
                      <a:gd name="T98" fmla="*/ 6011 w 11035"/>
                      <a:gd name="T99" fmla="*/ 181 h 10555"/>
                      <a:gd name="T100" fmla="*/ 6465 w 11035"/>
                      <a:gd name="T101" fmla="*/ 78 h 10555"/>
                      <a:gd name="T102" fmla="*/ 6924 w 11035"/>
                      <a:gd name="T103" fmla="*/ 17 h 10555"/>
                      <a:gd name="T104" fmla="*/ 7390 w 11035"/>
                      <a:gd name="T105" fmla="*/ 1 h 10555"/>
                      <a:gd name="T106" fmla="*/ 7859 w 11035"/>
                      <a:gd name="T107" fmla="*/ 34 h 10555"/>
                      <a:gd name="T108" fmla="*/ 8328 w 11035"/>
                      <a:gd name="T109" fmla="*/ 116 h 10555"/>
                      <a:gd name="T110" fmla="*/ 8637 w 11035"/>
                      <a:gd name="T111" fmla="*/ 199 h 10555"/>
                      <a:gd name="T112" fmla="*/ 9146 w 11035"/>
                      <a:gd name="T113" fmla="*/ 398 h 10555"/>
                      <a:gd name="T114" fmla="*/ 9748 w 11035"/>
                      <a:gd name="T115" fmla="*/ 733 h 10555"/>
                      <a:gd name="T116" fmla="*/ 10306 w 11035"/>
                      <a:gd name="T117" fmla="*/ 1144 h 10555"/>
                      <a:gd name="T118" fmla="*/ 10824 w 11035"/>
                      <a:gd name="T119" fmla="*/ 1610 h 10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035" h="10555">
                        <a:moveTo>
                          <a:pt x="11035" y="1823"/>
                        </a:moveTo>
                        <a:lnTo>
                          <a:pt x="11035" y="1823"/>
                        </a:lnTo>
                        <a:lnTo>
                          <a:pt x="11028" y="1815"/>
                        </a:lnTo>
                        <a:lnTo>
                          <a:pt x="11021" y="1809"/>
                        </a:lnTo>
                        <a:lnTo>
                          <a:pt x="11013" y="1803"/>
                        </a:lnTo>
                        <a:lnTo>
                          <a:pt x="11005" y="1798"/>
                        </a:lnTo>
                        <a:lnTo>
                          <a:pt x="10987" y="1789"/>
                        </a:lnTo>
                        <a:lnTo>
                          <a:pt x="10968" y="1782"/>
                        </a:lnTo>
                        <a:lnTo>
                          <a:pt x="10948" y="1776"/>
                        </a:lnTo>
                        <a:lnTo>
                          <a:pt x="10927" y="1772"/>
                        </a:lnTo>
                        <a:lnTo>
                          <a:pt x="10905" y="1770"/>
                        </a:lnTo>
                        <a:lnTo>
                          <a:pt x="10882" y="1769"/>
                        </a:lnTo>
                        <a:lnTo>
                          <a:pt x="10858" y="1769"/>
                        </a:lnTo>
                        <a:lnTo>
                          <a:pt x="10833" y="1770"/>
                        </a:lnTo>
                        <a:lnTo>
                          <a:pt x="10806" y="1773"/>
                        </a:lnTo>
                        <a:lnTo>
                          <a:pt x="10780" y="1777"/>
                        </a:lnTo>
                        <a:lnTo>
                          <a:pt x="10754" y="1781"/>
                        </a:lnTo>
                        <a:lnTo>
                          <a:pt x="10728" y="1787"/>
                        </a:lnTo>
                        <a:lnTo>
                          <a:pt x="10701" y="1793"/>
                        </a:lnTo>
                        <a:lnTo>
                          <a:pt x="10674" y="1800"/>
                        </a:lnTo>
                        <a:lnTo>
                          <a:pt x="10647" y="1808"/>
                        </a:lnTo>
                        <a:lnTo>
                          <a:pt x="10620" y="1816"/>
                        </a:lnTo>
                        <a:lnTo>
                          <a:pt x="10568" y="1836"/>
                        </a:lnTo>
                        <a:lnTo>
                          <a:pt x="10518" y="1855"/>
                        </a:lnTo>
                        <a:lnTo>
                          <a:pt x="10471" y="1875"/>
                        </a:lnTo>
                        <a:lnTo>
                          <a:pt x="10427" y="1896"/>
                        </a:lnTo>
                        <a:lnTo>
                          <a:pt x="10389" y="1916"/>
                        </a:lnTo>
                        <a:lnTo>
                          <a:pt x="10357" y="1934"/>
                        </a:lnTo>
                        <a:lnTo>
                          <a:pt x="10332" y="1951"/>
                        </a:lnTo>
                        <a:lnTo>
                          <a:pt x="10332" y="1951"/>
                        </a:lnTo>
                        <a:lnTo>
                          <a:pt x="10312" y="1966"/>
                        </a:lnTo>
                        <a:lnTo>
                          <a:pt x="10293" y="1981"/>
                        </a:lnTo>
                        <a:lnTo>
                          <a:pt x="10273" y="1997"/>
                        </a:lnTo>
                        <a:lnTo>
                          <a:pt x="10255" y="2014"/>
                        </a:lnTo>
                        <a:lnTo>
                          <a:pt x="10237" y="2030"/>
                        </a:lnTo>
                        <a:lnTo>
                          <a:pt x="10220" y="2047"/>
                        </a:lnTo>
                        <a:lnTo>
                          <a:pt x="10186" y="2082"/>
                        </a:lnTo>
                        <a:lnTo>
                          <a:pt x="10155" y="2118"/>
                        </a:lnTo>
                        <a:lnTo>
                          <a:pt x="10125" y="2156"/>
                        </a:lnTo>
                        <a:lnTo>
                          <a:pt x="10096" y="2196"/>
                        </a:lnTo>
                        <a:lnTo>
                          <a:pt x="10069" y="2236"/>
                        </a:lnTo>
                        <a:lnTo>
                          <a:pt x="10044" y="2277"/>
                        </a:lnTo>
                        <a:lnTo>
                          <a:pt x="10020" y="2319"/>
                        </a:lnTo>
                        <a:lnTo>
                          <a:pt x="9998" y="2364"/>
                        </a:lnTo>
                        <a:lnTo>
                          <a:pt x="9977" y="2408"/>
                        </a:lnTo>
                        <a:lnTo>
                          <a:pt x="9957" y="2453"/>
                        </a:lnTo>
                        <a:lnTo>
                          <a:pt x="9936" y="2498"/>
                        </a:lnTo>
                        <a:lnTo>
                          <a:pt x="9918" y="2545"/>
                        </a:lnTo>
                        <a:lnTo>
                          <a:pt x="9901" y="2592"/>
                        </a:lnTo>
                        <a:lnTo>
                          <a:pt x="9885" y="2639"/>
                        </a:lnTo>
                        <a:lnTo>
                          <a:pt x="9869" y="2687"/>
                        </a:lnTo>
                        <a:lnTo>
                          <a:pt x="9854" y="2736"/>
                        </a:lnTo>
                        <a:lnTo>
                          <a:pt x="9840" y="2784"/>
                        </a:lnTo>
                        <a:lnTo>
                          <a:pt x="9813" y="2880"/>
                        </a:lnTo>
                        <a:lnTo>
                          <a:pt x="9787" y="2977"/>
                        </a:lnTo>
                        <a:lnTo>
                          <a:pt x="9736" y="3168"/>
                        </a:lnTo>
                        <a:lnTo>
                          <a:pt x="9711" y="3261"/>
                        </a:lnTo>
                        <a:lnTo>
                          <a:pt x="9698" y="3306"/>
                        </a:lnTo>
                        <a:lnTo>
                          <a:pt x="9684" y="3350"/>
                        </a:lnTo>
                        <a:lnTo>
                          <a:pt x="9684" y="3350"/>
                        </a:lnTo>
                        <a:lnTo>
                          <a:pt x="9670" y="3395"/>
                        </a:lnTo>
                        <a:lnTo>
                          <a:pt x="9655" y="3439"/>
                        </a:lnTo>
                        <a:lnTo>
                          <a:pt x="9639" y="3485"/>
                        </a:lnTo>
                        <a:lnTo>
                          <a:pt x="9622" y="3529"/>
                        </a:lnTo>
                        <a:lnTo>
                          <a:pt x="9605" y="3573"/>
                        </a:lnTo>
                        <a:lnTo>
                          <a:pt x="9585" y="3617"/>
                        </a:lnTo>
                        <a:lnTo>
                          <a:pt x="9567" y="3662"/>
                        </a:lnTo>
                        <a:lnTo>
                          <a:pt x="9547" y="3706"/>
                        </a:lnTo>
                        <a:lnTo>
                          <a:pt x="9527" y="3749"/>
                        </a:lnTo>
                        <a:lnTo>
                          <a:pt x="9506" y="3792"/>
                        </a:lnTo>
                        <a:lnTo>
                          <a:pt x="9485" y="3836"/>
                        </a:lnTo>
                        <a:lnTo>
                          <a:pt x="9463" y="3879"/>
                        </a:lnTo>
                        <a:lnTo>
                          <a:pt x="9418" y="3964"/>
                        </a:lnTo>
                        <a:lnTo>
                          <a:pt x="9369" y="4049"/>
                        </a:lnTo>
                        <a:lnTo>
                          <a:pt x="9320" y="4132"/>
                        </a:lnTo>
                        <a:lnTo>
                          <a:pt x="9269" y="4214"/>
                        </a:lnTo>
                        <a:lnTo>
                          <a:pt x="9215" y="4295"/>
                        </a:lnTo>
                        <a:lnTo>
                          <a:pt x="9161" y="4375"/>
                        </a:lnTo>
                        <a:lnTo>
                          <a:pt x="9106" y="4454"/>
                        </a:lnTo>
                        <a:lnTo>
                          <a:pt x="9048" y="4531"/>
                        </a:lnTo>
                        <a:lnTo>
                          <a:pt x="8991" y="4607"/>
                        </a:lnTo>
                        <a:lnTo>
                          <a:pt x="8933" y="4681"/>
                        </a:lnTo>
                        <a:lnTo>
                          <a:pt x="8933" y="4681"/>
                        </a:lnTo>
                        <a:lnTo>
                          <a:pt x="8869" y="4758"/>
                        </a:lnTo>
                        <a:lnTo>
                          <a:pt x="8805" y="4833"/>
                        </a:lnTo>
                        <a:lnTo>
                          <a:pt x="8740" y="4908"/>
                        </a:lnTo>
                        <a:lnTo>
                          <a:pt x="8672" y="4980"/>
                        </a:lnTo>
                        <a:lnTo>
                          <a:pt x="8603" y="5050"/>
                        </a:lnTo>
                        <a:lnTo>
                          <a:pt x="8533" y="5120"/>
                        </a:lnTo>
                        <a:lnTo>
                          <a:pt x="8460" y="5188"/>
                        </a:lnTo>
                        <a:lnTo>
                          <a:pt x="8388" y="5254"/>
                        </a:lnTo>
                        <a:lnTo>
                          <a:pt x="8312" y="5319"/>
                        </a:lnTo>
                        <a:lnTo>
                          <a:pt x="8237" y="5381"/>
                        </a:lnTo>
                        <a:lnTo>
                          <a:pt x="8159" y="5443"/>
                        </a:lnTo>
                        <a:lnTo>
                          <a:pt x="8080" y="5502"/>
                        </a:lnTo>
                        <a:lnTo>
                          <a:pt x="8000" y="5559"/>
                        </a:lnTo>
                        <a:lnTo>
                          <a:pt x="7919" y="5615"/>
                        </a:lnTo>
                        <a:lnTo>
                          <a:pt x="7837" y="5668"/>
                        </a:lnTo>
                        <a:lnTo>
                          <a:pt x="7753" y="5719"/>
                        </a:lnTo>
                        <a:lnTo>
                          <a:pt x="7669" y="5769"/>
                        </a:lnTo>
                        <a:lnTo>
                          <a:pt x="7582" y="5817"/>
                        </a:lnTo>
                        <a:lnTo>
                          <a:pt x="7496" y="5862"/>
                        </a:lnTo>
                        <a:lnTo>
                          <a:pt x="7407" y="5905"/>
                        </a:lnTo>
                        <a:lnTo>
                          <a:pt x="7319" y="5946"/>
                        </a:lnTo>
                        <a:lnTo>
                          <a:pt x="7273" y="5967"/>
                        </a:lnTo>
                        <a:lnTo>
                          <a:pt x="7228" y="5986"/>
                        </a:lnTo>
                        <a:lnTo>
                          <a:pt x="7183" y="6005"/>
                        </a:lnTo>
                        <a:lnTo>
                          <a:pt x="7137" y="6023"/>
                        </a:lnTo>
                        <a:lnTo>
                          <a:pt x="7091" y="6040"/>
                        </a:lnTo>
                        <a:lnTo>
                          <a:pt x="7045" y="6057"/>
                        </a:lnTo>
                        <a:lnTo>
                          <a:pt x="6998" y="6073"/>
                        </a:lnTo>
                        <a:lnTo>
                          <a:pt x="6952" y="6089"/>
                        </a:lnTo>
                        <a:lnTo>
                          <a:pt x="6904" y="6104"/>
                        </a:lnTo>
                        <a:lnTo>
                          <a:pt x="6858" y="6119"/>
                        </a:lnTo>
                        <a:lnTo>
                          <a:pt x="6811" y="6133"/>
                        </a:lnTo>
                        <a:lnTo>
                          <a:pt x="6762" y="6147"/>
                        </a:lnTo>
                        <a:lnTo>
                          <a:pt x="6715" y="6160"/>
                        </a:lnTo>
                        <a:lnTo>
                          <a:pt x="6667" y="6172"/>
                        </a:lnTo>
                        <a:lnTo>
                          <a:pt x="6619" y="6183"/>
                        </a:lnTo>
                        <a:lnTo>
                          <a:pt x="6570" y="6194"/>
                        </a:lnTo>
                        <a:lnTo>
                          <a:pt x="6522" y="6205"/>
                        </a:lnTo>
                        <a:lnTo>
                          <a:pt x="6474" y="6214"/>
                        </a:lnTo>
                        <a:lnTo>
                          <a:pt x="6425" y="6223"/>
                        </a:lnTo>
                        <a:lnTo>
                          <a:pt x="6375" y="6232"/>
                        </a:lnTo>
                        <a:lnTo>
                          <a:pt x="6326" y="6240"/>
                        </a:lnTo>
                        <a:lnTo>
                          <a:pt x="6277" y="6247"/>
                        </a:lnTo>
                        <a:lnTo>
                          <a:pt x="6277" y="6247"/>
                        </a:lnTo>
                        <a:lnTo>
                          <a:pt x="6050" y="6277"/>
                        </a:lnTo>
                        <a:lnTo>
                          <a:pt x="5825" y="6306"/>
                        </a:lnTo>
                        <a:lnTo>
                          <a:pt x="5600" y="6337"/>
                        </a:lnTo>
                        <a:lnTo>
                          <a:pt x="5375" y="6367"/>
                        </a:lnTo>
                        <a:lnTo>
                          <a:pt x="5150" y="6399"/>
                        </a:lnTo>
                        <a:lnTo>
                          <a:pt x="5038" y="6416"/>
                        </a:lnTo>
                        <a:lnTo>
                          <a:pt x="4926" y="6433"/>
                        </a:lnTo>
                        <a:lnTo>
                          <a:pt x="4815" y="6451"/>
                        </a:lnTo>
                        <a:lnTo>
                          <a:pt x="4704" y="6470"/>
                        </a:lnTo>
                        <a:lnTo>
                          <a:pt x="4593" y="6490"/>
                        </a:lnTo>
                        <a:lnTo>
                          <a:pt x="4482" y="6511"/>
                        </a:lnTo>
                        <a:lnTo>
                          <a:pt x="4372" y="6533"/>
                        </a:lnTo>
                        <a:lnTo>
                          <a:pt x="4262" y="6557"/>
                        </a:lnTo>
                        <a:lnTo>
                          <a:pt x="4153" y="6581"/>
                        </a:lnTo>
                        <a:lnTo>
                          <a:pt x="4044" y="6607"/>
                        </a:lnTo>
                        <a:lnTo>
                          <a:pt x="3935" y="6634"/>
                        </a:lnTo>
                        <a:lnTo>
                          <a:pt x="3828" y="6663"/>
                        </a:lnTo>
                        <a:lnTo>
                          <a:pt x="3720" y="6695"/>
                        </a:lnTo>
                        <a:lnTo>
                          <a:pt x="3613" y="6727"/>
                        </a:lnTo>
                        <a:lnTo>
                          <a:pt x="3507" y="6761"/>
                        </a:lnTo>
                        <a:lnTo>
                          <a:pt x="3400" y="6797"/>
                        </a:lnTo>
                        <a:lnTo>
                          <a:pt x="3296" y="6836"/>
                        </a:lnTo>
                        <a:lnTo>
                          <a:pt x="3191" y="6877"/>
                        </a:lnTo>
                        <a:lnTo>
                          <a:pt x="3088" y="6919"/>
                        </a:lnTo>
                        <a:lnTo>
                          <a:pt x="3035" y="6942"/>
                        </a:lnTo>
                        <a:lnTo>
                          <a:pt x="2984" y="6964"/>
                        </a:lnTo>
                        <a:lnTo>
                          <a:pt x="2933" y="6988"/>
                        </a:lnTo>
                        <a:lnTo>
                          <a:pt x="2881" y="7012"/>
                        </a:lnTo>
                        <a:lnTo>
                          <a:pt x="2830" y="7036"/>
                        </a:lnTo>
                        <a:lnTo>
                          <a:pt x="2780" y="7062"/>
                        </a:lnTo>
                        <a:lnTo>
                          <a:pt x="2730" y="7088"/>
                        </a:lnTo>
                        <a:lnTo>
                          <a:pt x="2679" y="7115"/>
                        </a:lnTo>
                        <a:lnTo>
                          <a:pt x="2629" y="7142"/>
                        </a:lnTo>
                        <a:lnTo>
                          <a:pt x="2579" y="7170"/>
                        </a:lnTo>
                        <a:lnTo>
                          <a:pt x="2528" y="7199"/>
                        </a:lnTo>
                        <a:lnTo>
                          <a:pt x="2479" y="7229"/>
                        </a:lnTo>
                        <a:lnTo>
                          <a:pt x="2430" y="7259"/>
                        </a:lnTo>
                        <a:lnTo>
                          <a:pt x="2381" y="7290"/>
                        </a:lnTo>
                        <a:lnTo>
                          <a:pt x="2332" y="7321"/>
                        </a:lnTo>
                        <a:lnTo>
                          <a:pt x="2283" y="7353"/>
                        </a:lnTo>
                        <a:lnTo>
                          <a:pt x="2235" y="7386"/>
                        </a:lnTo>
                        <a:lnTo>
                          <a:pt x="2186" y="7421"/>
                        </a:lnTo>
                        <a:lnTo>
                          <a:pt x="2138" y="7456"/>
                        </a:lnTo>
                        <a:lnTo>
                          <a:pt x="2091" y="7491"/>
                        </a:lnTo>
                        <a:lnTo>
                          <a:pt x="2043" y="7527"/>
                        </a:lnTo>
                        <a:lnTo>
                          <a:pt x="1995" y="7564"/>
                        </a:lnTo>
                        <a:lnTo>
                          <a:pt x="1949" y="7603"/>
                        </a:lnTo>
                        <a:lnTo>
                          <a:pt x="1902" y="7642"/>
                        </a:lnTo>
                        <a:lnTo>
                          <a:pt x="1856" y="7682"/>
                        </a:lnTo>
                        <a:lnTo>
                          <a:pt x="1809" y="7722"/>
                        </a:lnTo>
                        <a:lnTo>
                          <a:pt x="1763" y="7764"/>
                        </a:lnTo>
                        <a:lnTo>
                          <a:pt x="1717" y="7806"/>
                        </a:lnTo>
                        <a:lnTo>
                          <a:pt x="1672" y="7850"/>
                        </a:lnTo>
                        <a:lnTo>
                          <a:pt x="1626" y="7894"/>
                        </a:lnTo>
                        <a:lnTo>
                          <a:pt x="1581" y="7939"/>
                        </a:lnTo>
                        <a:lnTo>
                          <a:pt x="1537" y="7985"/>
                        </a:lnTo>
                        <a:lnTo>
                          <a:pt x="1492" y="8032"/>
                        </a:lnTo>
                        <a:lnTo>
                          <a:pt x="1448" y="8080"/>
                        </a:lnTo>
                        <a:lnTo>
                          <a:pt x="1404" y="8130"/>
                        </a:lnTo>
                        <a:lnTo>
                          <a:pt x="1361" y="8180"/>
                        </a:lnTo>
                        <a:lnTo>
                          <a:pt x="1317" y="8230"/>
                        </a:lnTo>
                        <a:lnTo>
                          <a:pt x="1274" y="8282"/>
                        </a:lnTo>
                        <a:lnTo>
                          <a:pt x="1232" y="8336"/>
                        </a:lnTo>
                        <a:lnTo>
                          <a:pt x="1189" y="8390"/>
                        </a:lnTo>
                        <a:lnTo>
                          <a:pt x="1148" y="8445"/>
                        </a:lnTo>
                        <a:lnTo>
                          <a:pt x="1105" y="8502"/>
                        </a:lnTo>
                        <a:lnTo>
                          <a:pt x="1064" y="8559"/>
                        </a:lnTo>
                        <a:lnTo>
                          <a:pt x="1023" y="8617"/>
                        </a:lnTo>
                        <a:lnTo>
                          <a:pt x="982" y="8677"/>
                        </a:lnTo>
                        <a:lnTo>
                          <a:pt x="941" y="8737"/>
                        </a:lnTo>
                        <a:lnTo>
                          <a:pt x="901" y="8799"/>
                        </a:lnTo>
                        <a:lnTo>
                          <a:pt x="861" y="8862"/>
                        </a:lnTo>
                        <a:lnTo>
                          <a:pt x="822" y="8926"/>
                        </a:lnTo>
                        <a:lnTo>
                          <a:pt x="782" y="8991"/>
                        </a:lnTo>
                        <a:lnTo>
                          <a:pt x="743" y="9058"/>
                        </a:lnTo>
                        <a:lnTo>
                          <a:pt x="705" y="9125"/>
                        </a:lnTo>
                        <a:lnTo>
                          <a:pt x="667" y="9193"/>
                        </a:lnTo>
                        <a:lnTo>
                          <a:pt x="629" y="9264"/>
                        </a:lnTo>
                        <a:lnTo>
                          <a:pt x="591" y="9334"/>
                        </a:lnTo>
                        <a:lnTo>
                          <a:pt x="554" y="9407"/>
                        </a:lnTo>
                        <a:lnTo>
                          <a:pt x="517" y="9480"/>
                        </a:lnTo>
                        <a:lnTo>
                          <a:pt x="481" y="9555"/>
                        </a:lnTo>
                        <a:lnTo>
                          <a:pt x="445" y="9632"/>
                        </a:lnTo>
                        <a:lnTo>
                          <a:pt x="408" y="9708"/>
                        </a:lnTo>
                        <a:lnTo>
                          <a:pt x="373" y="9788"/>
                        </a:lnTo>
                        <a:lnTo>
                          <a:pt x="338" y="9867"/>
                        </a:lnTo>
                        <a:lnTo>
                          <a:pt x="304" y="9949"/>
                        </a:lnTo>
                        <a:lnTo>
                          <a:pt x="270" y="10031"/>
                        </a:lnTo>
                        <a:lnTo>
                          <a:pt x="235" y="10116"/>
                        </a:lnTo>
                        <a:lnTo>
                          <a:pt x="202" y="10200"/>
                        </a:lnTo>
                        <a:lnTo>
                          <a:pt x="169" y="10287"/>
                        </a:lnTo>
                        <a:lnTo>
                          <a:pt x="136" y="10375"/>
                        </a:lnTo>
                        <a:lnTo>
                          <a:pt x="104" y="10465"/>
                        </a:lnTo>
                        <a:lnTo>
                          <a:pt x="71" y="10555"/>
                        </a:lnTo>
                        <a:lnTo>
                          <a:pt x="71" y="10555"/>
                        </a:lnTo>
                        <a:lnTo>
                          <a:pt x="75" y="10542"/>
                        </a:lnTo>
                        <a:lnTo>
                          <a:pt x="78" y="10528"/>
                        </a:lnTo>
                        <a:lnTo>
                          <a:pt x="81" y="10513"/>
                        </a:lnTo>
                        <a:lnTo>
                          <a:pt x="82" y="10497"/>
                        </a:lnTo>
                        <a:lnTo>
                          <a:pt x="83" y="10480"/>
                        </a:lnTo>
                        <a:lnTo>
                          <a:pt x="84" y="10463"/>
                        </a:lnTo>
                        <a:lnTo>
                          <a:pt x="83" y="10425"/>
                        </a:lnTo>
                        <a:lnTo>
                          <a:pt x="80" y="10386"/>
                        </a:lnTo>
                        <a:lnTo>
                          <a:pt x="75" y="10346"/>
                        </a:lnTo>
                        <a:lnTo>
                          <a:pt x="69" y="10304"/>
                        </a:lnTo>
                        <a:lnTo>
                          <a:pt x="63" y="10261"/>
                        </a:lnTo>
                        <a:lnTo>
                          <a:pt x="47" y="10176"/>
                        </a:lnTo>
                        <a:lnTo>
                          <a:pt x="32" y="10095"/>
                        </a:lnTo>
                        <a:lnTo>
                          <a:pt x="25" y="10057"/>
                        </a:lnTo>
                        <a:lnTo>
                          <a:pt x="20" y="10022"/>
                        </a:lnTo>
                        <a:lnTo>
                          <a:pt x="16" y="9990"/>
                        </a:lnTo>
                        <a:lnTo>
                          <a:pt x="13" y="9961"/>
                        </a:lnTo>
                        <a:lnTo>
                          <a:pt x="13" y="9961"/>
                        </a:lnTo>
                        <a:lnTo>
                          <a:pt x="8" y="9857"/>
                        </a:lnTo>
                        <a:lnTo>
                          <a:pt x="4" y="9754"/>
                        </a:lnTo>
                        <a:lnTo>
                          <a:pt x="2" y="9650"/>
                        </a:lnTo>
                        <a:lnTo>
                          <a:pt x="1" y="9546"/>
                        </a:lnTo>
                        <a:lnTo>
                          <a:pt x="0" y="9443"/>
                        </a:lnTo>
                        <a:lnTo>
                          <a:pt x="1" y="9339"/>
                        </a:lnTo>
                        <a:lnTo>
                          <a:pt x="3" y="9236"/>
                        </a:lnTo>
                        <a:lnTo>
                          <a:pt x="7" y="9132"/>
                        </a:lnTo>
                        <a:lnTo>
                          <a:pt x="11" y="9028"/>
                        </a:lnTo>
                        <a:lnTo>
                          <a:pt x="16" y="8924"/>
                        </a:lnTo>
                        <a:lnTo>
                          <a:pt x="23" y="8820"/>
                        </a:lnTo>
                        <a:lnTo>
                          <a:pt x="30" y="8718"/>
                        </a:lnTo>
                        <a:lnTo>
                          <a:pt x="38" y="8614"/>
                        </a:lnTo>
                        <a:lnTo>
                          <a:pt x="48" y="8511"/>
                        </a:lnTo>
                        <a:lnTo>
                          <a:pt x="58" y="8407"/>
                        </a:lnTo>
                        <a:lnTo>
                          <a:pt x="70" y="8305"/>
                        </a:lnTo>
                        <a:lnTo>
                          <a:pt x="70" y="8305"/>
                        </a:lnTo>
                        <a:lnTo>
                          <a:pt x="86" y="8172"/>
                        </a:lnTo>
                        <a:lnTo>
                          <a:pt x="105" y="8039"/>
                        </a:lnTo>
                        <a:lnTo>
                          <a:pt x="124" y="7906"/>
                        </a:lnTo>
                        <a:lnTo>
                          <a:pt x="146" y="7775"/>
                        </a:lnTo>
                        <a:lnTo>
                          <a:pt x="169" y="7642"/>
                        </a:lnTo>
                        <a:lnTo>
                          <a:pt x="194" y="7509"/>
                        </a:lnTo>
                        <a:lnTo>
                          <a:pt x="220" y="7376"/>
                        </a:lnTo>
                        <a:lnTo>
                          <a:pt x="248" y="7245"/>
                        </a:lnTo>
                        <a:lnTo>
                          <a:pt x="279" y="7112"/>
                        </a:lnTo>
                        <a:lnTo>
                          <a:pt x="310" y="6980"/>
                        </a:lnTo>
                        <a:lnTo>
                          <a:pt x="343" y="6848"/>
                        </a:lnTo>
                        <a:lnTo>
                          <a:pt x="378" y="6717"/>
                        </a:lnTo>
                        <a:lnTo>
                          <a:pt x="414" y="6585"/>
                        </a:lnTo>
                        <a:lnTo>
                          <a:pt x="454" y="6454"/>
                        </a:lnTo>
                        <a:lnTo>
                          <a:pt x="493" y="6324"/>
                        </a:lnTo>
                        <a:lnTo>
                          <a:pt x="534" y="6194"/>
                        </a:lnTo>
                        <a:lnTo>
                          <a:pt x="577" y="6063"/>
                        </a:lnTo>
                        <a:lnTo>
                          <a:pt x="623" y="5934"/>
                        </a:lnTo>
                        <a:lnTo>
                          <a:pt x="669" y="5805"/>
                        </a:lnTo>
                        <a:lnTo>
                          <a:pt x="717" y="5676"/>
                        </a:lnTo>
                        <a:lnTo>
                          <a:pt x="766" y="5548"/>
                        </a:lnTo>
                        <a:lnTo>
                          <a:pt x="818" y="5421"/>
                        </a:lnTo>
                        <a:lnTo>
                          <a:pt x="870" y="5294"/>
                        </a:lnTo>
                        <a:lnTo>
                          <a:pt x="924" y="5168"/>
                        </a:lnTo>
                        <a:lnTo>
                          <a:pt x="981" y="5042"/>
                        </a:lnTo>
                        <a:lnTo>
                          <a:pt x="1038" y="4918"/>
                        </a:lnTo>
                        <a:lnTo>
                          <a:pt x="1097" y="4793"/>
                        </a:lnTo>
                        <a:lnTo>
                          <a:pt x="1158" y="4669"/>
                        </a:lnTo>
                        <a:lnTo>
                          <a:pt x="1220" y="4547"/>
                        </a:lnTo>
                        <a:lnTo>
                          <a:pt x="1283" y="4425"/>
                        </a:lnTo>
                        <a:lnTo>
                          <a:pt x="1349" y="4303"/>
                        </a:lnTo>
                        <a:lnTo>
                          <a:pt x="1416" y="4184"/>
                        </a:lnTo>
                        <a:lnTo>
                          <a:pt x="1483" y="4064"/>
                        </a:lnTo>
                        <a:lnTo>
                          <a:pt x="1554" y="3945"/>
                        </a:lnTo>
                        <a:lnTo>
                          <a:pt x="1625" y="3828"/>
                        </a:lnTo>
                        <a:lnTo>
                          <a:pt x="1698" y="3712"/>
                        </a:lnTo>
                        <a:lnTo>
                          <a:pt x="1772" y="3596"/>
                        </a:lnTo>
                        <a:lnTo>
                          <a:pt x="1848" y="3482"/>
                        </a:lnTo>
                        <a:lnTo>
                          <a:pt x="1925" y="3368"/>
                        </a:lnTo>
                        <a:lnTo>
                          <a:pt x="2003" y="3256"/>
                        </a:lnTo>
                        <a:lnTo>
                          <a:pt x="2084" y="3145"/>
                        </a:lnTo>
                        <a:lnTo>
                          <a:pt x="2165" y="3035"/>
                        </a:lnTo>
                        <a:lnTo>
                          <a:pt x="2248" y="2926"/>
                        </a:lnTo>
                        <a:lnTo>
                          <a:pt x="2332" y="2819"/>
                        </a:lnTo>
                        <a:lnTo>
                          <a:pt x="2419" y="2712"/>
                        </a:lnTo>
                        <a:lnTo>
                          <a:pt x="2506" y="2607"/>
                        </a:lnTo>
                        <a:lnTo>
                          <a:pt x="2595" y="2503"/>
                        </a:lnTo>
                        <a:lnTo>
                          <a:pt x="2685" y="2402"/>
                        </a:lnTo>
                        <a:lnTo>
                          <a:pt x="2777" y="2300"/>
                        </a:lnTo>
                        <a:lnTo>
                          <a:pt x="2869" y="2201"/>
                        </a:lnTo>
                        <a:lnTo>
                          <a:pt x="2964" y="2103"/>
                        </a:lnTo>
                        <a:lnTo>
                          <a:pt x="3059" y="2007"/>
                        </a:lnTo>
                        <a:lnTo>
                          <a:pt x="3157" y="1911"/>
                        </a:lnTo>
                        <a:lnTo>
                          <a:pt x="3254" y="1817"/>
                        </a:lnTo>
                        <a:lnTo>
                          <a:pt x="3355" y="1726"/>
                        </a:lnTo>
                        <a:lnTo>
                          <a:pt x="3456" y="1635"/>
                        </a:lnTo>
                        <a:lnTo>
                          <a:pt x="3558" y="1546"/>
                        </a:lnTo>
                        <a:lnTo>
                          <a:pt x="3663" y="1459"/>
                        </a:lnTo>
                        <a:lnTo>
                          <a:pt x="3767" y="1374"/>
                        </a:lnTo>
                        <a:lnTo>
                          <a:pt x="3874" y="1291"/>
                        </a:lnTo>
                        <a:lnTo>
                          <a:pt x="3982" y="1208"/>
                        </a:lnTo>
                        <a:lnTo>
                          <a:pt x="4091" y="1129"/>
                        </a:lnTo>
                        <a:lnTo>
                          <a:pt x="4202" y="1050"/>
                        </a:lnTo>
                        <a:lnTo>
                          <a:pt x="4314" y="974"/>
                        </a:lnTo>
                        <a:lnTo>
                          <a:pt x="4314" y="974"/>
                        </a:lnTo>
                        <a:lnTo>
                          <a:pt x="4370" y="936"/>
                        </a:lnTo>
                        <a:lnTo>
                          <a:pt x="4427" y="899"/>
                        </a:lnTo>
                        <a:lnTo>
                          <a:pt x="4484" y="862"/>
                        </a:lnTo>
                        <a:lnTo>
                          <a:pt x="4542" y="827"/>
                        </a:lnTo>
                        <a:lnTo>
                          <a:pt x="4600" y="792"/>
                        </a:lnTo>
                        <a:lnTo>
                          <a:pt x="4658" y="758"/>
                        </a:lnTo>
                        <a:lnTo>
                          <a:pt x="4717" y="723"/>
                        </a:lnTo>
                        <a:lnTo>
                          <a:pt x="4775" y="691"/>
                        </a:lnTo>
                        <a:lnTo>
                          <a:pt x="4834" y="658"/>
                        </a:lnTo>
                        <a:lnTo>
                          <a:pt x="4895" y="627"/>
                        </a:lnTo>
                        <a:lnTo>
                          <a:pt x="4954" y="596"/>
                        </a:lnTo>
                        <a:lnTo>
                          <a:pt x="5015" y="566"/>
                        </a:lnTo>
                        <a:lnTo>
                          <a:pt x="5075" y="536"/>
                        </a:lnTo>
                        <a:lnTo>
                          <a:pt x="5135" y="507"/>
                        </a:lnTo>
                        <a:lnTo>
                          <a:pt x="5197" y="479"/>
                        </a:lnTo>
                        <a:lnTo>
                          <a:pt x="5258" y="452"/>
                        </a:lnTo>
                        <a:lnTo>
                          <a:pt x="5319" y="425"/>
                        </a:lnTo>
                        <a:lnTo>
                          <a:pt x="5381" y="399"/>
                        </a:lnTo>
                        <a:lnTo>
                          <a:pt x="5443" y="373"/>
                        </a:lnTo>
                        <a:lnTo>
                          <a:pt x="5505" y="349"/>
                        </a:lnTo>
                        <a:lnTo>
                          <a:pt x="5568" y="325"/>
                        </a:lnTo>
                        <a:lnTo>
                          <a:pt x="5630" y="302"/>
                        </a:lnTo>
                        <a:lnTo>
                          <a:pt x="5693" y="280"/>
                        </a:lnTo>
                        <a:lnTo>
                          <a:pt x="5757" y="259"/>
                        </a:lnTo>
                        <a:lnTo>
                          <a:pt x="5820" y="239"/>
                        </a:lnTo>
                        <a:lnTo>
                          <a:pt x="5883" y="219"/>
                        </a:lnTo>
                        <a:lnTo>
                          <a:pt x="5948" y="199"/>
                        </a:lnTo>
                        <a:lnTo>
                          <a:pt x="6011" y="181"/>
                        </a:lnTo>
                        <a:lnTo>
                          <a:pt x="6076" y="164"/>
                        </a:lnTo>
                        <a:lnTo>
                          <a:pt x="6140" y="148"/>
                        </a:lnTo>
                        <a:lnTo>
                          <a:pt x="6204" y="132"/>
                        </a:lnTo>
                        <a:lnTo>
                          <a:pt x="6270" y="117"/>
                        </a:lnTo>
                        <a:lnTo>
                          <a:pt x="6334" y="103"/>
                        </a:lnTo>
                        <a:lnTo>
                          <a:pt x="6399" y="90"/>
                        </a:lnTo>
                        <a:lnTo>
                          <a:pt x="6465" y="78"/>
                        </a:lnTo>
                        <a:lnTo>
                          <a:pt x="6530" y="67"/>
                        </a:lnTo>
                        <a:lnTo>
                          <a:pt x="6595" y="56"/>
                        </a:lnTo>
                        <a:lnTo>
                          <a:pt x="6661" y="47"/>
                        </a:lnTo>
                        <a:lnTo>
                          <a:pt x="6726" y="38"/>
                        </a:lnTo>
                        <a:lnTo>
                          <a:pt x="6793" y="30"/>
                        </a:lnTo>
                        <a:lnTo>
                          <a:pt x="6858" y="24"/>
                        </a:lnTo>
                        <a:lnTo>
                          <a:pt x="6924" y="17"/>
                        </a:lnTo>
                        <a:lnTo>
                          <a:pt x="6991" y="12"/>
                        </a:lnTo>
                        <a:lnTo>
                          <a:pt x="7057" y="8"/>
                        </a:lnTo>
                        <a:lnTo>
                          <a:pt x="7123" y="4"/>
                        </a:lnTo>
                        <a:lnTo>
                          <a:pt x="7190" y="2"/>
                        </a:lnTo>
                        <a:lnTo>
                          <a:pt x="7256" y="1"/>
                        </a:lnTo>
                        <a:lnTo>
                          <a:pt x="7324" y="0"/>
                        </a:lnTo>
                        <a:lnTo>
                          <a:pt x="7390" y="1"/>
                        </a:lnTo>
                        <a:lnTo>
                          <a:pt x="7456" y="3"/>
                        </a:lnTo>
                        <a:lnTo>
                          <a:pt x="7524" y="5"/>
                        </a:lnTo>
                        <a:lnTo>
                          <a:pt x="7590" y="9"/>
                        </a:lnTo>
                        <a:lnTo>
                          <a:pt x="7658" y="13"/>
                        </a:lnTo>
                        <a:lnTo>
                          <a:pt x="7724" y="19"/>
                        </a:lnTo>
                        <a:lnTo>
                          <a:pt x="7791" y="26"/>
                        </a:lnTo>
                        <a:lnTo>
                          <a:pt x="7859" y="34"/>
                        </a:lnTo>
                        <a:lnTo>
                          <a:pt x="7925" y="43"/>
                        </a:lnTo>
                        <a:lnTo>
                          <a:pt x="7992" y="52"/>
                        </a:lnTo>
                        <a:lnTo>
                          <a:pt x="8060" y="63"/>
                        </a:lnTo>
                        <a:lnTo>
                          <a:pt x="8127" y="75"/>
                        </a:lnTo>
                        <a:lnTo>
                          <a:pt x="8194" y="87"/>
                        </a:lnTo>
                        <a:lnTo>
                          <a:pt x="8261" y="101"/>
                        </a:lnTo>
                        <a:lnTo>
                          <a:pt x="8328" y="116"/>
                        </a:lnTo>
                        <a:lnTo>
                          <a:pt x="8395" y="132"/>
                        </a:lnTo>
                        <a:lnTo>
                          <a:pt x="8395" y="132"/>
                        </a:lnTo>
                        <a:lnTo>
                          <a:pt x="8444" y="144"/>
                        </a:lnTo>
                        <a:lnTo>
                          <a:pt x="8492" y="157"/>
                        </a:lnTo>
                        <a:lnTo>
                          <a:pt x="8541" y="171"/>
                        </a:lnTo>
                        <a:lnTo>
                          <a:pt x="8589" y="185"/>
                        </a:lnTo>
                        <a:lnTo>
                          <a:pt x="8637" y="199"/>
                        </a:lnTo>
                        <a:lnTo>
                          <a:pt x="8684" y="216"/>
                        </a:lnTo>
                        <a:lnTo>
                          <a:pt x="8732" y="231"/>
                        </a:lnTo>
                        <a:lnTo>
                          <a:pt x="8779" y="248"/>
                        </a:lnTo>
                        <a:lnTo>
                          <a:pt x="8872" y="282"/>
                        </a:lnTo>
                        <a:lnTo>
                          <a:pt x="8964" y="318"/>
                        </a:lnTo>
                        <a:lnTo>
                          <a:pt x="9055" y="357"/>
                        </a:lnTo>
                        <a:lnTo>
                          <a:pt x="9146" y="398"/>
                        </a:lnTo>
                        <a:lnTo>
                          <a:pt x="9234" y="440"/>
                        </a:lnTo>
                        <a:lnTo>
                          <a:pt x="9323" y="485"/>
                        </a:lnTo>
                        <a:lnTo>
                          <a:pt x="9409" y="531"/>
                        </a:lnTo>
                        <a:lnTo>
                          <a:pt x="9496" y="579"/>
                        </a:lnTo>
                        <a:lnTo>
                          <a:pt x="9580" y="629"/>
                        </a:lnTo>
                        <a:lnTo>
                          <a:pt x="9665" y="680"/>
                        </a:lnTo>
                        <a:lnTo>
                          <a:pt x="9748" y="733"/>
                        </a:lnTo>
                        <a:lnTo>
                          <a:pt x="9831" y="788"/>
                        </a:lnTo>
                        <a:lnTo>
                          <a:pt x="9912" y="843"/>
                        </a:lnTo>
                        <a:lnTo>
                          <a:pt x="9993" y="901"/>
                        </a:lnTo>
                        <a:lnTo>
                          <a:pt x="10072" y="960"/>
                        </a:lnTo>
                        <a:lnTo>
                          <a:pt x="10151" y="1020"/>
                        </a:lnTo>
                        <a:lnTo>
                          <a:pt x="10229" y="1081"/>
                        </a:lnTo>
                        <a:lnTo>
                          <a:pt x="10306" y="1144"/>
                        </a:lnTo>
                        <a:lnTo>
                          <a:pt x="10382" y="1207"/>
                        </a:lnTo>
                        <a:lnTo>
                          <a:pt x="10457" y="1272"/>
                        </a:lnTo>
                        <a:lnTo>
                          <a:pt x="10532" y="1338"/>
                        </a:lnTo>
                        <a:lnTo>
                          <a:pt x="10606" y="1404"/>
                        </a:lnTo>
                        <a:lnTo>
                          <a:pt x="10680" y="1473"/>
                        </a:lnTo>
                        <a:lnTo>
                          <a:pt x="10752" y="1541"/>
                        </a:lnTo>
                        <a:lnTo>
                          <a:pt x="10824" y="1610"/>
                        </a:lnTo>
                        <a:lnTo>
                          <a:pt x="10895" y="1680"/>
                        </a:lnTo>
                        <a:lnTo>
                          <a:pt x="10964" y="1751"/>
                        </a:lnTo>
                        <a:lnTo>
                          <a:pt x="11035" y="1823"/>
                        </a:lnTo>
                        <a:lnTo>
                          <a:pt x="11035" y="18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3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D7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="" xmlns:a16="http://schemas.microsoft.com/office/drawing/2014/main" id="{4E27225B-D1B9-6D47-AE40-571DBCC58F3E}"/>
                      </a:ext>
                    </a:extLst>
                  </p:cNvPr>
                  <p:cNvSpPr txBox="1"/>
                  <p:nvPr/>
                </p:nvSpPr>
                <p:spPr>
                  <a:xfrm rot="20013594">
                    <a:off x="7858069" y="2586999"/>
                    <a:ext cx="1428737" cy="4186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>
                            <a:alpha val="34000"/>
                          </a:srgbClr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Reconnect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="" xmlns:a16="http://schemas.microsoft.com/office/drawing/2014/main" id="{94BF2820-B8F8-9642-B1DB-F3772BF28B26}"/>
                    </a:ext>
                  </a:extLst>
                </p:cNvPr>
                <p:cNvGrpSpPr/>
                <p:nvPr/>
              </p:nvGrpSpPr>
              <p:grpSpPr>
                <a:xfrm rot="15870491">
                  <a:off x="8102947" y="491878"/>
                  <a:ext cx="1648155" cy="3088442"/>
                  <a:chOff x="10371870" y="2574758"/>
                  <a:chExt cx="1265898" cy="2435348"/>
                </a:xfrm>
                <a:solidFill>
                  <a:schemeClr val="bg1">
                    <a:alpha val="35000"/>
                  </a:schemeClr>
                </a:solidFill>
              </p:grpSpPr>
              <p:sp>
                <p:nvSpPr>
                  <p:cNvPr id="54" name="Freeform 53">
                    <a:extLst>
                      <a:ext uri="{FF2B5EF4-FFF2-40B4-BE49-F238E27FC236}">
                        <a16:creationId xmlns="" xmlns:a16="http://schemas.microsoft.com/office/drawing/2014/main" id="{BEA560EF-B8BB-4E42-ADA3-E6240A4C7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18834" y="2574758"/>
                    <a:ext cx="1141960" cy="2435348"/>
                  </a:xfrm>
                  <a:custGeom>
                    <a:avLst/>
                    <a:gdLst>
                      <a:gd name="T0" fmla="*/ 89 w 6408"/>
                      <a:gd name="T1" fmla="*/ 13555 h 13673"/>
                      <a:gd name="T2" fmla="*/ 225 w 6408"/>
                      <a:gd name="T3" fmla="*/ 13477 h 13673"/>
                      <a:gd name="T4" fmla="*/ 351 w 6408"/>
                      <a:gd name="T5" fmla="*/ 13337 h 13673"/>
                      <a:gd name="T6" fmla="*/ 506 w 6408"/>
                      <a:gd name="T7" fmla="*/ 13062 h 13673"/>
                      <a:gd name="T8" fmla="*/ 546 w 6408"/>
                      <a:gd name="T9" fmla="*/ 12913 h 13673"/>
                      <a:gd name="T10" fmla="*/ 552 w 6408"/>
                      <a:gd name="T11" fmla="*/ 12601 h 13673"/>
                      <a:gd name="T12" fmla="*/ 478 w 6408"/>
                      <a:gd name="T13" fmla="*/ 12263 h 13673"/>
                      <a:gd name="T14" fmla="*/ 265 w 6408"/>
                      <a:gd name="T15" fmla="*/ 11703 h 13673"/>
                      <a:gd name="T16" fmla="*/ 153 w 6408"/>
                      <a:gd name="T17" fmla="*/ 11391 h 13673"/>
                      <a:gd name="T18" fmla="*/ 75 w 6408"/>
                      <a:gd name="T19" fmla="*/ 11064 h 13673"/>
                      <a:gd name="T20" fmla="*/ 8 w 6408"/>
                      <a:gd name="T21" fmla="*/ 10488 h 13673"/>
                      <a:gd name="T22" fmla="*/ 7 w 6408"/>
                      <a:gd name="T23" fmla="*/ 9911 h 13673"/>
                      <a:gd name="T24" fmla="*/ 96 w 6408"/>
                      <a:gd name="T25" fmla="*/ 9224 h 13673"/>
                      <a:gd name="T26" fmla="*/ 289 w 6408"/>
                      <a:gd name="T27" fmla="*/ 8563 h 13673"/>
                      <a:gd name="T28" fmla="*/ 562 w 6408"/>
                      <a:gd name="T29" fmla="*/ 7986 h 13673"/>
                      <a:gd name="T30" fmla="*/ 746 w 6408"/>
                      <a:gd name="T31" fmla="*/ 7695 h 13673"/>
                      <a:gd name="T32" fmla="*/ 956 w 6408"/>
                      <a:gd name="T33" fmla="*/ 7421 h 13673"/>
                      <a:gd name="T34" fmla="*/ 1192 w 6408"/>
                      <a:gd name="T35" fmla="*/ 7165 h 13673"/>
                      <a:gd name="T36" fmla="*/ 2082 w 6408"/>
                      <a:gd name="T37" fmla="*/ 6288 h 13673"/>
                      <a:gd name="T38" fmla="*/ 2619 w 6408"/>
                      <a:gd name="T39" fmla="*/ 5711 h 13673"/>
                      <a:gd name="T40" fmla="*/ 3102 w 6408"/>
                      <a:gd name="T41" fmla="*/ 5095 h 13673"/>
                      <a:gd name="T42" fmla="*/ 3426 w 6408"/>
                      <a:gd name="T43" fmla="*/ 4569 h 13673"/>
                      <a:gd name="T44" fmla="*/ 3600 w 6408"/>
                      <a:gd name="T45" fmla="*/ 4211 h 13673"/>
                      <a:gd name="T46" fmla="*/ 3746 w 6408"/>
                      <a:gd name="T47" fmla="*/ 3832 h 13673"/>
                      <a:gd name="T48" fmla="*/ 3860 w 6408"/>
                      <a:gd name="T49" fmla="*/ 3429 h 13673"/>
                      <a:gd name="T50" fmla="*/ 3938 w 6408"/>
                      <a:gd name="T51" fmla="*/ 2998 h 13673"/>
                      <a:gd name="T52" fmla="*/ 3978 w 6408"/>
                      <a:gd name="T53" fmla="*/ 2540 h 13673"/>
                      <a:gd name="T54" fmla="*/ 3977 w 6408"/>
                      <a:gd name="T55" fmla="*/ 2049 h 13673"/>
                      <a:gd name="T56" fmla="*/ 3930 w 6408"/>
                      <a:gd name="T57" fmla="*/ 1524 h 13673"/>
                      <a:gd name="T58" fmla="*/ 3835 w 6408"/>
                      <a:gd name="T59" fmla="*/ 962 h 13673"/>
                      <a:gd name="T60" fmla="*/ 3689 w 6408"/>
                      <a:gd name="T61" fmla="*/ 362 h 13673"/>
                      <a:gd name="T62" fmla="*/ 3591 w 6408"/>
                      <a:gd name="T63" fmla="*/ 26 h 13673"/>
                      <a:gd name="T64" fmla="*/ 3703 w 6408"/>
                      <a:gd name="T65" fmla="*/ 169 h 13673"/>
                      <a:gd name="T66" fmla="*/ 3964 w 6408"/>
                      <a:gd name="T67" fmla="*/ 419 h 13673"/>
                      <a:gd name="T68" fmla="*/ 4304 w 6408"/>
                      <a:gd name="T69" fmla="*/ 847 h 13673"/>
                      <a:gd name="T70" fmla="*/ 4714 w 6408"/>
                      <a:gd name="T71" fmla="*/ 1447 h 13673"/>
                      <a:gd name="T72" fmla="*/ 5061 w 6408"/>
                      <a:gd name="T73" fmla="*/ 2034 h 13673"/>
                      <a:gd name="T74" fmla="*/ 5478 w 6408"/>
                      <a:gd name="T75" fmla="*/ 2881 h 13673"/>
                      <a:gd name="T76" fmla="*/ 5823 w 6408"/>
                      <a:gd name="T77" fmla="*/ 3769 h 13673"/>
                      <a:gd name="T78" fmla="*/ 6092 w 6408"/>
                      <a:gd name="T79" fmla="*/ 4691 h 13673"/>
                      <a:gd name="T80" fmla="*/ 6281 w 6408"/>
                      <a:gd name="T81" fmla="*/ 5635 h 13673"/>
                      <a:gd name="T82" fmla="*/ 6387 w 6408"/>
                      <a:gd name="T83" fmla="*/ 6590 h 13673"/>
                      <a:gd name="T84" fmla="*/ 6404 w 6408"/>
                      <a:gd name="T85" fmla="*/ 7549 h 13673"/>
                      <a:gd name="T86" fmla="*/ 6328 w 6408"/>
                      <a:gd name="T87" fmla="*/ 8500 h 13673"/>
                      <a:gd name="T88" fmla="*/ 6153 w 6408"/>
                      <a:gd name="T89" fmla="*/ 9434 h 13673"/>
                      <a:gd name="T90" fmla="*/ 5922 w 6408"/>
                      <a:gd name="T91" fmla="*/ 10213 h 13673"/>
                      <a:gd name="T92" fmla="*/ 5749 w 6408"/>
                      <a:gd name="T93" fmla="*/ 10654 h 13673"/>
                      <a:gd name="T94" fmla="*/ 5543 w 6408"/>
                      <a:gd name="T95" fmla="*/ 11078 h 13673"/>
                      <a:gd name="T96" fmla="*/ 5306 w 6408"/>
                      <a:gd name="T97" fmla="*/ 11482 h 13673"/>
                      <a:gd name="T98" fmla="*/ 5037 w 6408"/>
                      <a:gd name="T99" fmla="*/ 11863 h 13673"/>
                      <a:gd name="T100" fmla="*/ 4736 w 6408"/>
                      <a:gd name="T101" fmla="*/ 12217 h 13673"/>
                      <a:gd name="T102" fmla="*/ 4404 w 6408"/>
                      <a:gd name="T103" fmla="*/ 12542 h 13673"/>
                      <a:gd name="T104" fmla="*/ 4041 w 6408"/>
                      <a:gd name="T105" fmla="*/ 12834 h 13673"/>
                      <a:gd name="T106" fmla="*/ 3646 w 6408"/>
                      <a:gd name="T107" fmla="*/ 13088 h 13673"/>
                      <a:gd name="T108" fmla="*/ 3221 w 6408"/>
                      <a:gd name="T109" fmla="*/ 13303 h 13673"/>
                      <a:gd name="T110" fmla="*/ 2923 w 6408"/>
                      <a:gd name="T111" fmla="*/ 13421 h 13673"/>
                      <a:gd name="T112" fmla="*/ 2397 w 6408"/>
                      <a:gd name="T113" fmla="*/ 13567 h 13673"/>
                      <a:gd name="T114" fmla="*/ 1714 w 6408"/>
                      <a:gd name="T115" fmla="*/ 13659 h 13673"/>
                      <a:gd name="T116" fmla="*/ 1021 w 6408"/>
                      <a:gd name="T117" fmla="*/ 13664 h 13673"/>
                      <a:gd name="T118" fmla="*/ 327 w 6408"/>
                      <a:gd name="T119" fmla="*/ 13601 h 13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408" h="13673">
                        <a:moveTo>
                          <a:pt x="32" y="13558"/>
                        </a:moveTo>
                        <a:lnTo>
                          <a:pt x="32" y="13558"/>
                        </a:lnTo>
                        <a:lnTo>
                          <a:pt x="41" y="13559"/>
                        </a:lnTo>
                        <a:lnTo>
                          <a:pt x="51" y="13559"/>
                        </a:lnTo>
                        <a:lnTo>
                          <a:pt x="60" y="13559"/>
                        </a:lnTo>
                        <a:lnTo>
                          <a:pt x="70" y="13559"/>
                        </a:lnTo>
                        <a:lnTo>
                          <a:pt x="89" y="13555"/>
                        </a:lnTo>
                        <a:lnTo>
                          <a:pt x="108" y="13550"/>
                        </a:lnTo>
                        <a:lnTo>
                          <a:pt x="127" y="13543"/>
                        </a:lnTo>
                        <a:lnTo>
                          <a:pt x="147" y="13533"/>
                        </a:lnTo>
                        <a:lnTo>
                          <a:pt x="167" y="13522"/>
                        </a:lnTo>
                        <a:lnTo>
                          <a:pt x="186" y="13509"/>
                        </a:lnTo>
                        <a:lnTo>
                          <a:pt x="206" y="13494"/>
                        </a:lnTo>
                        <a:lnTo>
                          <a:pt x="225" y="13477"/>
                        </a:lnTo>
                        <a:lnTo>
                          <a:pt x="243" y="13460"/>
                        </a:lnTo>
                        <a:lnTo>
                          <a:pt x="262" y="13442"/>
                        </a:lnTo>
                        <a:lnTo>
                          <a:pt x="280" y="13422"/>
                        </a:lnTo>
                        <a:lnTo>
                          <a:pt x="298" y="13402"/>
                        </a:lnTo>
                        <a:lnTo>
                          <a:pt x="316" y="13381"/>
                        </a:lnTo>
                        <a:lnTo>
                          <a:pt x="333" y="13359"/>
                        </a:lnTo>
                        <a:lnTo>
                          <a:pt x="351" y="13337"/>
                        </a:lnTo>
                        <a:lnTo>
                          <a:pt x="367" y="13314"/>
                        </a:lnTo>
                        <a:lnTo>
                          <a:pt x="398" y="13268"/>
                        </a:lnTo>
                        <a:lnTo>
                          <a:pt x="426" y="13222"/>
                        </a:lnTo>
                        <a:lnTo>
                          <a:pt x="451" y="13178"/>
                        </a:lnTo>
                        <a:lnTo>
                          <a:pt x="473" y="13136"/>
                        </a:lnTo>
                        <a:lnTo>
                          <a:pt x="492" y="13096"/>
                        </a:lnTo>
                        <a:lnTo>
                          <a:pt x="506" y="13062"/>
                        </a:lnTo>
                        <a:lnTo>
                          <a:pt x="517" y="13033"/>
                        </a:lnTo>
                        <a:lnTo>
                          <a:pt x="517" y="13033"/>
                        </a:lnTo>
                        <a:lnTo>
                          <a:pt x="524" y="13010"/>
                        </a:lnTo>
                        <a:lnTo>
                          <a:pt x="531" y="12986"/>
                        </a:lnTo>
                        <a:lnTo>
                          <a:pt x="536" y="12962"/>
                        </a:lnTo>
                        <a:lnTo>
                          <a:pt x="541" y="12937"/>
                        </a:lnTo>
                        <a:lnTo>
                          <a:pt x="546" y="12913"/>
                        </a:lnTo>
                        <a:lnTo>
                          <a:pt x="550" y="12890"/>
                        </a:lnTo>
                        <a:lnTo>
                          <a:pt x="555" y="12842"/>
                        </a:lnTo>
                        <a:lnTo>
                          <a:pt x="559" y="12794"/>
                        </a:lnTo>
                        <a:lnTo>
                          <a:pt x="560" y="12745"/>
                        </a:lnTo>
                        <a:lnTo>
                          <a:pt x="560" y="12697"/>
                        </a:lnTo>
                        <a:lnTo>
                          <a:pt x="557" y="12649"/>
                        </a:lnTo>
                        <a:lnTo>
                          <a:pt x="552" y="12601"/>
                        </a:lnTo>
                        <a:lnTo>
                          <a:pt x="546" y="12552"/>
                        </a:lnTo>
                        <a:lnTo>
                          <a:pt x="538" y="12503"/>
                        </a:lnTo>
                        <a:lnTo>
                          <a:pt x="529" y="12455"/>
                        </a:lnTo>
                        <a:lnTo>
                          <a:pt x="518" y="12407"/>
                        </a:lnTo>
                        <a:lnTo>
                          <a:pt x="505" y="12359"/>
                        </a:lnTo>
                        <a:lnTo>
                          <a:pt x="492" y="12311"/>
                        </a:lnTo>
                        <a:lnTo>
                          <a:pt x="478" y="12263"/>
                        </a:lnTo>
                        <a:lnTo>
                          <a:pt x="462" y="12215"/>
                        </a:lnTo>
                        <a:lnTo>
                          <a:pt x="446" y="12167"/>
                        </a:lnTo>
                        <a:lnTo>
                          <a:pt x="430" y="12120"/>
                        </a:lnTo>
                        <a:lnTo>
                          <a:pt x="412" y="12073"/>
                        </a:lnTo>
                        <a:lnTo>
                          <a:pt x="377" y="11978"/>
                        </a:lnTo>
                        <a:lnTo>
                          <a:pt x="340" y="11886"/>
                        </a:lnTo>
                        <a:lnTo>
                          <a:pt x="265" y="11703"/>
                        </a:lnTo>
                        <a:lnTo>
                          <a:pt x="230" y="11613"/>
                        </a:lnTo>
                        <a:lnTo>
                          <a:pt x="214" y="11570"/>
                        </a:lnTo>
                        <a:lnTo>
                          <a:pt x="198" y="11526"/>
                        </a:lnTo>
                        <a:lnTo>
                          <a:pt x="198" y="11526"/>
                        </a:lnTo>
                        <a:lnTo>
                          <a:pt x="183" y="11481"/>
                        </a:lnTo>
                        <a:lnTo>
                          <a:pt x="168" y="11436"/>
                        </a:lnTo>
                        <a:lnTo>
                          <a:pt x="153" y="11391"/>
                        </a:lnTo>
                        <a:lnTo>
                          <a:pt x="140" y="11345"/>
                        </a:lnTo>
                        <a:lnTo>
                          <a:pt x="128" y="11298"/>
                        </a:lnTo>
                        <a:lnTo>
                          <a:pt x="116" y="11252"/>
                        </a:lnTo>
                        <a:lnTo>
                          <a:pt x="105" y="11206"/>
                        </a:lnTo>
                        <a:lnTo>
                          <a:pt x="94" y="11159"/>
                        </a:lnTo>
                        <a:lnTo>
                          <a:pt x="84" y="11111"/>
                        </a:lnTo>
                        <a:lnTo>
                          <a:pt x="75" y="11064"/>
                        </a:lnTo>
                        <a:lnTo>
                          <a:pt x="66" y="11017"/>
                        </a:lnTo>
                        <a:lnTo>
                          <a:pt x="58" y="10969"/>
                        </a:lnTo>
                        <a:lnTo>
                          <a:pt x="44" y="10874"/>
                        </a:lnTo>
                        <a:lnTo>
                          <a:pt x="32" y="10777"/>
                        </a:lnTo>
                        <a:lnTo>
                          <a:pt x="22" y="10681"/>
                        </a:lnTo>
                        <a:lnTo>
                          <a:pt x="14" y="10584"/>
                        </a:lnTo>
                        <a:lnTo>
                          <a:pt x="8" y="10488"/>
                        </a:lnTo>
                        <a:lnTo>
                          <a:pt x="3" y="10391"/>
                        </a:lnTo>
                        <a:lnTo>
                          <a:pt x="1" y="10295"/>
                        </a:lnTo>
                        <a:lnTo>
                          <a:pt x="0" y="10199"/>
                        </a:lnTo>
                        <a:lnTo>
                          <a:pt x="1" y="10104"/>
                        </a:lnTo>
                        <a:lnTo>
                          <a:pt x="3" y="10009"/>
                        </a:lnTo>
                        <a:lnTo>
                          <a:pt x="3" y="10009"/>
                        </a:lnTo>
                        <a:lnTo>
                          <a:pt x="7" y="9911"/>
                        </a:lnTo>
                        <a:lnTo>
                          <a:pt x="14" y="9811"/>
                        </a:lnTo>
                        <a:lnTo>
                          <a:pt x="22" y="9713"/>
                        </a:lnTo>
                        <a:lnTo>
                          <a:pt x="33" y="9614"/>
                        </a:lnTo>
                        <a:lnTo>
                          <a:pt x="45" y="9516"/>
                        </a:lnTo>
                        <a:lnTo>
                          <a:pt x="60" y="9418"/>
                        </a:lnTo>
                        <a:lnTo>
                          <a:pt x="77" y="9321"/>
                        </a:lnTo>
                        <a:lnTo>
                          <a:pt x="96" y="9224"/>
                        </a:lnTo>
                        <a:lnTo>
                          <a:pt x="117" y="9127"/>
                        </a:lnTo>
                        <a:lnTo>
                          <a:pt x="140" y="9032"/>
                        </a:lnTo>
                        <a:lnTo>
                          <a:pt x="167" y="8936"/>
                        </a:lnTo>
                        <a:lnTo>
                          <a:pt x="194" y="8842"/>
                        </a:lnTo>
                        <a:lnTo>
                          <a:pt x="224" y="8748"/>
                        </a:lnTo>
                        <a:lnTo>
                          <a:pt x="255" y="8656"/>
                        </a:lnTo>
                        <a:lnTo>
                          <a:pt x="289" y="8563"/>
                        </a:lnTo>
                        <a:lnTo>
                          <a:pt x="325" y="8472"/>
                        </a:lnTo>
                        <a:lnTo>
                          <a:pt x="364" y="8381"/>
                        </a:lnTo>
                        <a:lnTo>
                          <a:pt x="404" y="8292"/>
                        </a:lnTo>
                        <a:lnTo>
                          <a:pt x="446" y="8203"/>
                        </a:lnTo>
                        <a:lnTo>
                          <a:pt x="490" y="8116"/>
                        </a:lnTo>
                        <a:lnTo>
                          <a:pt x="538" y="8029"/>
                        </a:lnTo>
                        <a:lnTo>
                          <a:pt x="562" y="7986"/>
                        </a:lnTo>
                        <a:lnTo>
                          <a:pt x="586" y="7944"/>
                        </a:lnTo>
                        <a:lnTo>
                          <a:pt x="612" y="7901"/>
                        </a:lnTo>
                        <a:lnTo>
                          <a:pt x="637" y="7860"/>
                        </a:lnTo>
                        <a:lnTo>
                          <a:pt x="663" y="7818"/>
                        </a:lnTo>
                        <a:lnTo>
                          <a:pt x="690" y="7777"/>
                        </a:lnTo>
                        <a:lnTo>
                          <a:pt x="718" y="7737"/>
                        </a:lnTo>
                        <a:lnTo>
                          <a:pt x="746" y="7695"/>
                        </a:lnTo>
                        <a:lnTo>
                          <a:pt x="774" y="7655"/>
                        </a:lnTo>
                        <a:lnTo>
                          <a:pt x="803" y="7615"/>
                        </a:lnTo>
                        <a:lnTo>
                          <a:pt x="832" y="7576"/>
                        </a:lnTo>
                        <a:lnTo>
                          <a:pt x="862" y="7536"/>
                        </a:lnTo>
                        <a:lnTo>
                          <a:pt x="893" y="7497"/>
                        </a:lnTo>
                        <a:lnTo>
                          <a:pt x="924" y="7459"/>
                        </a:lnTo>
                        <a:lnTo>
                          <a:pt x="956" y="7421"/>
                        </a:lnTo>
                        <a:lnTo>
                          <a:pt x="988" y="7384"/>
                        </a:lnTo>
                        <a:lnTo>
                          <a:pt x="1020" y="7346"/>
                        </a:lnTo>
                        <a:lnTo>
                          <a:pt x="1054" y="7309"/>
                        </a:lnTo>
                        <a:lnTo>
                          <a:pt x="1088" y="7272"/>
                        </a:lnTo>
                        <a:lnTo>
                          <a:pt x="1122" y="7237"/>
                        </a:lnTo>
                        <a:lnTo>
                          <a:pt x="1156" y="7201"/>
                        </a:lnTo>
                        <a:lnTo>
                          <a:pt x="1192" y="7165"/>
                        </a:lnTo>
                        <a:lnTo>
                          <a:pt x="1192" y="7165"/>
                        </a:lnTo>
                        <a:lnTo>
                          <a:pt x="1354" y="7005"/>
                        </a:lnTo>
                        <a:lnTo>
                          <a:pt x="1517" y="6847"/>
                        </a:lnTo>
                        <a:lnTo>
                          <a:pt x="1680" y="6688"/>
                        </a:lnTo>
                        <a:lnTo>
                          <a:pt x="1842" y="6529"/>
                        </a:lnTo>
                        <a:lnTo>
                          <a:pt x="2003" y="6369"/>
                        </a:lnTo>
                        <a:lnTo>
                          <a:pt x="2082" y="6288"/>
                        </a:lnTo>
                        <a:lnTo>
                          <a:pt x="2162" y="6208"/>
                        </a:lnTo>
                        <a:lnTo>
                          <a:pt x="2240" y="6127"/>
                        </a:lnTo>
                        <a:lnTo>
                          <a:pt x="2318" y="6044"/>
                        </a:lnTo>
                        <a:lnTo>
                          <a:pt x="2394" y="5962"/>
                        </a:lnTo>
                        <a:lnTo>
                          <a:pt x="2471" y="5879"/>
                        </a:lnTo>
                        <a:lnTo>
                          <a:pt x="2546" y="5796"/>
                        </a:lnTo>
                        <a:lnTo>
                          <a:pt x="2619" y="5711"/>
                        </a:lnTo>
                        <a:lnTo>
                          <a:pt x="2693" y="5626"/>
                        </a:lnTo>
                        <a:lnTo>
                          <a:pt x="2764" y="5540"/>
                        </a:lnTo>
                        <a:lnTo>
                          <a:pt x="2835" y="5453"/>
                        </a:lnTo>
                        <a:lnTo>
                          <a:pt x="2904" y="5365"/>
                        </a:lnTo>
                        <a:lnTo>
                          <a:pt x="2971" y="5276"/>
                        </a:lnTo>
                        <a:lnTo>
                          <a:pt x="3038" y="5185"/>
                        </a:lnTo>
                        <a:lnTo>
                          <a:pt x="3102" y="5095"/>
                        </a:lnTo>
                        <a:lnTo>
                          <a:pt x="3166" y="5002"/>
                        </a:lnTo>
                        <a:lnTo>
                          <a:pt x="3226" y="4908"/>
                        </a:lnTo>
                        <a:lnTo>
                          <a:pt x="3286" y="4813"/>
                        </a:lnTo>
                        <a:lnTo>
                          <a:pt x="3344" y="4717"/>
                        </a:lnTo>
                        <a:lnTo>
                          <a:pt x="3372" y="4667"/>
                        </a:lnTo>
                        <a:lnTo>
                          <a:pt x="3399" y="4619"/>
                        </a:lnTo>
                        <a:lnTo>
                          <a:pt x="3426" y="4569"/>
                        </a:lnTo>
                        <a:lnTo>
                          <a:pt x="3452" y="4520"/>
                        </a:lnTo>
                        <a:lnTo>
                          <a:pt x="3478" y="4469"/>
                        </a:lnTo>
                        <a:lnTo>
                          <a:pt x="3504" y="4418"/>
                        </a:lnTo>
                        <a:lnTo>
                          <a:pt x="3529" y="4367"/>
                        </a:lnTo>
                        <a:lnTo>
                          <a:pt x="3554" y="4316"/>
                        </a:lnTo>
                        <a:lnTo>
                          <a:pt x="3577" y="4263"/>
                        </a:lnTo>
                        <a:lnTo>
                          <a:pt x="3600" y="4211"/>
                        </a:lnTo>
                        <a:lnTo>
                          <a:pt x="3623" y="4159"/>
                        </a:lnTo>
                        <a:lnTo>
                          <a:pt x="3645" y="4105"/>
                        </a:lnTo>
                        <a:lnTo>
                          <a:pt x="3666" y="4051"/>
                        </a:lnTo>
                        <a:lnTo>
                          <a:pt x="3688" y="3997"/>
                        </a:lnTo>
                        <a:lnTo>
                          <a:pt x="3708" y="3942"/>
                        </a:lnTo>
                        <a:lnTo>
                          <a:pt x="3727" y="3887"/>
                        </a:lnTo>
                        <a:lnTo>
                          <a:pt x="3746" y="3832"/>
                        </a:lnTo>
                        <a:lnTo>
                          <a:pt x="3764" y="3776"/>
                        </a:lnTo>
                        <a:lnTo>
                          <a:pt x="3782" y="3719"/>
                        </a:lnTo>
                        <a:lnTo>
                          <a:pt x="3799" y="3662"/>
                        </a:lnTo>
                        <a:lnTo>
                          <a:pt x="3815" y="3605"/>
                        </a:lnTo>
                        <a:lnTo>
                          <a:pt x="3830" y="3546"/>
                        </a:lnTo>
                        <a:lnTo>
                          <a:pt x="3845" y="3488"/>
                        </a:lnTo>
                        <a:lnTo>
                          <a:pt x="3860" y="3429"/>
                        </a:lnTo>
                        <a:lnTo>
                          <a:pt x="3874" y="3368"/>
                        </a:lnTo>
                        <a:lnTo>
                          <a:pt x="3886" y="3308"/>
                        </a:lnTo>
                        <a:lnTo>
                          <a:pt x="3898" y="3248"/>
                        </a:lnTo>
                        <a:lnTo>
                          <a:pt x="3909" y="3186"/>
                        </a:lnTo>
                        <a:lnTo>
                          <a:pt x="3920" y="3124"/>
                        </a:lnTo>
                        <a:lnTo>
                          <a:pt x="3930" y="3062"/>
                        </a:lnTo>
                        <a:lnTo>
                          <a:pt x="3938" y="2998"/>
                        </a:lnTo>
                        <a:lnTo>
                          <a:pt x="3947" y="2935"/>
                        </a:lnTo>
                        <a:lnTo>
                          <a:pt x="3954" y="2870"/>
                        </a:lnTo>
                        <a:lnTo>
                          <a:pt x="3960" y="2805"/>
                        </a:lnTo>
                        <a:lnTo>
                          <a:pt x="3966" y="2740"/>
                        </a:lnTo>
                        <a:lnTo>
                          <a:pt x="3971" y="2673"/>
                        </a:lnTo>
                        <a:lnTo>
                          <a:pt x="3975" y="2607"/>
                        </a:lnTo>
                        <a:lnTo>
                          <a:pt x="3978" y="2540"/>
                        </a:lnTo>
                        <a:lnTo>
                          <a:pt x="3981" y="2471"/>
                        </a:lnTo>
                        <a:lnTo>
                          <a:pt x="3982" y="2403"/>
                        </a:lnTo>
                        <a:lnTo>
                          <a:pt x="3983" y="2334"/>
                        </a:lnTo>
                        <a:lnTo>
                          <a:pt x="3983" y="2263"/>
                        </a:lnTo>
                        <a:lnTo>
                          <a:pt x="3982" y="2193"/>
                        </a:lnTo>
                        <a:lnTo>
                          <a:pt x="3980" y="2121"/>
                        </a:lnTo>
                        <a:lnTo>
                          <a:pt x="3977" y="2049"/>
                        </a:lnTo>
                        <a:lnTo>
                          <a:pt x="3973" y="1976"/>
                        </a:lnTo>
                        <a:lnTo>
                          <a:pt x="3968" y="1902"/>
                        </a:lnTo>
                        <a:lnTo>
                          <a:pt x="3963" y="1828"/>
                        </a:lnTo>
                        <a:lnTo>
                          <a:pt x="3956" y="1753"/>
                        </a:lnTo>
                        <a:lnTo>
                          <a:pt x="3948" y="1678"/>
                        </a:lnTo>
                        <a:lnTo>
                          <a:pt x="3940" y="1601"/>
                        </a:lnTo>
                        <a:lnTo>
                          <a:pt x="3930" y="1524"/>
                        </a:lnTo>
                        <a:lnTo>
                          <a:pt x="3920" y="1446"/>
                        </a:lnTo>
                        <a:lnTo>
                          <a:pt x="3909" y="1367"/>
                        </a:lnTo>
                        <a:lnTo>
                          <a:pt x="3896" y="1288"/>
                        </a:lnTo>
                        <a:lnTo>
                          <a:pt x="3883" y="1207"/>
                        </a:lnTo>
                        <a:lnTo>
                          <a:pt x="3868" y="1127"/>
                        </a:lnTo>
                        <a:lnTo>
                          <a:pt x="3852" y="1044"/>
                        </a:lnTo>
                        <a:lnTo>
                          <a:pt x="3835" y="962"/>
                        </a:lnTo>
                        <a:lnTo>
                          <a:pt x="3817" y="878"/>
                        </a:lnTo>
                        <a:lnTo>
                          <a:pt x="3799" y="795"/>
                        </a:lnTo>
                        <a:lnTo>
                          <a:pt x="3779" y="709"/>
                        </a:lnTo>
                        <a:lnTo>
                          <a:pt x="3758" y="624"/>
                        </a:lnTo>
                        <a:lnTo>
                          <a:pt x="3736" y="538"/>
                        </a:lnTo>
                        <a:lnTo>
                          <a:pt x="3713" y="450"/>
                        </a:lnTo>
                        <a:lnTo>
                          <a:pt x="3689" y="362"/>
                        </a:lnTo>
                        <a:lnTo>
                          <a:pt x="3663" y="272"/>
                        </a:lnTo>
                        <a:lnTo>
                          <a:pt x="3637" y="183"/>
                        </a:lnTo>
                        <a:lnTo>
                          <a:pt x="3609" y="91"/>
                        </a:lnTo>
                        <a:lnTo>
                          <a:pt x="3581" y="0"/>
                        </a:lnTo>
                        <a:lnTo>
                          <a:pt x="3581" y="0"/>
                        </a:lnTo>
                        <a:lnTo>
                          <a:pt x="3586" y="13"/>
                        </a:lnTo>
                        <a:lnTo>
                          <a:pt x="3591" y="26"/>
                        </a:lnTo>
                        <a:lnTo>
                          <a:pt x="3599" y="39"/>
                        </a:lnTo>
                        <a:lnTo>
                          <a:pt x="3607" y="53"/>
                        </a:lnTo>
                        <a:lnTo>
                          <a:pt x="3616" y="67"/>
                        </a:lnTo>
                        <a:lnTo>
                          <a:pt x="3626" y="81"/>
                        </a:lnTo>
                        <a:lnTo>
                          <a:pt x="3649" y="110"/>
                        </a:lnTo>
                        <a:lnTo>
                          <a:pt x="3674" y="140"/>
                        </a:lnTo>
                        <a:lnTo>
                          <a:pt x="3703" y="169"/>
                        </a:lnTo>
                        <a:lnTo>
                          <a:pt x="3733" y="200"/>
                        </a:lnTo>
                        <a:lnTo>
                          <a:pt x="3764" y="230"/>
                        </a:lnTo>
                        <a:lnTo>
                          <a:pt x="3827" y="288"/>
                        </a:lnTo>
                        <a:lnTo>
                          <a:pt x="3888" y="344"/>
                        </a:lnTo>
                        <a:lnTo>
                          <a:pt x="3916" y="371"/>
                        </a:lnTo>
                        <a:lnTo>
                          <a:pt x="3941" y="395"/>
                        </a:lnTo>
                        <a:lnTo>
                          <a:pt x="3964" y="419"/>
                        </a:lnTo>
                        <a:lnTo>
                          <a:pt x="3983" y="440"/>
                        </a:lnTo>
                        <a:lnTo>
                          <a:pt x="3983" y="440"/>
                        </a:lnTo>
                        <a:lnTo>
                          <a:pt x="4050" y="520"/>
                        </a:lnTo>
                        <a:lnTo>
                          <a:pt x="4114" y="601"/>
                        </a:lnTo>
                        <a:lnTo>
                          <a:pt x="4178" y="682"/>
                        </a:lnTo>
                        <a:lnTo>
                          <a:pt x="4242" y="765"/>
                        </a:lnTo>
                        <a:lnTo>
                          <a:pt x="4304" y="847"/>
                        </a:lnTo>
                        <a:lnTo>
                          <a:pt x="4365" y="931"/>
                        </a:lnTo>
                        <a:lnTo>
                          <a:pt x="4426" y="1015"/>
                        </a:lnTo>
                        <a:lnTo>
                          <a:pt x="4485" y="1101"/>
                        </a:lnTo>
                        <a:lnTo>
                          <a:pt x="4544" y="1186"/>
                        </a:lnTo>
                        <a:lnTo>
                          <a:pt x="4602" y="1273"/>
                        </a:lnTo>
                        <a:lnTo>
                          <a:pt x="4659" y="1359"/>
                        </a:lnTo>
                        <a:lnTo>
                          <a:pt x="4714" y="1447"/>
                        </a:lnTo>
                        <a:lnTo>
                          <a:pt x="4770" y="1534"/>
                        </a:lnTo>
                        <a:lnTo>
                          <a:pt x="4824" y="1623"/>
                        </a:lnTo>
                        <a:lnTo>
                          <a:pt x="4877" y="1711"/>
                        </a:lnTo>
                        <a:lnTo>
                          <a:pt x="4930" y="1801"/>
                        </a:lnTo>
                        <a:lnTo>
                          <a:pt x="4930" y="1801"/>
                        </a:lnTo>
                        <a:lnTo>
                          <a:pt x="4996" y="1917"/>
                        </a:lnTo>
                        <a:lnTo>
                          <a:pt x="5061" y="2034"/>
                        </a:lnTo>
                        <a:lnTo>
                          <a:pt x="5125" y="2152"/>
                        </a:lnTo>
                        <a:lnTo>
                          <a:pt x="5187" y="2271"/>
                        </a:lnTo>
                        <a:lnTo>
                          <a:pt x="5248" y="2391"/>
                        </a:lnTo>
                        <a:lnTo>
                          <a:pt x="5308" y="2512"/>
                        </a:lnTo>
                        <a:lnTo>
                          <a:pt x="5365" y="2634"/>
                        </a:lnTo>
                        <a:lnTo>
                          <a:pt x="5422" y="2757"/>
                        </a:lnTo>
                        <a:lnTo>
                          <a:pt x="5478" y="2881"/>
                        </a:lnTo>
                        <a:lnTo>
                          <a:pt x="5531" y="3005"/>
                        </a:lnTo>
                        <a:lnTo>
                          <a:pt x="5583" y="3131"/>
                        </a:lnTo>
                        <a:lnTo>
                          <a:pt x="5635" y="3257"/>
                        </a:lnTo>
                        <a:lnTo>
                          <a:pt x="5684" y="3384"/>
                        </a:lnTo>
                        <a:lnTo>
                          <a:pt x="5731" y="3512"/>
                        </a:lnTo>
                        <a:lnTo>
                          <a:pt x="5777" y="3641"/>
                        </a:lnTo>
                        <a:lnTo>
                          <a:pt x="5823" y="3769"/>
                        </a:lnTo>
                        <a:lnTo>
                          <a:pt x="5866" y="3899"/>
                        </a:lnTo>
                        <a:lnTo>
                          <a:pt x="5907" y="4030"/>
                        </a:lnTo>
                        <a:lnTo>
                          <a:pt x="5947" y="4161"/>
                        </a:lnTo>
                        <a:lnTo>
                          <a:pt x="5986" y="4292"/>
                        </a:lnTo>
                        <a:lnTo>
                          <a:pt x="6023" y="4425"/>
                        </a:lnTo>
                        <a:lnTo>
                          <a:pt x="6058" y="4558"/>
                        </a:lnTo>
                        <a:lnTo>
                          <a:pt x="6092" y="4691"/>
                        </a:lnTo>
                        <a:lnTo>
                          <a:pt x="6124" y="4824"/>
                        </a:lnTo>
                        <a:lnTo>
                          <a:pt x="6155" y="4959"/>
                        </a:lnTo>
                        <a:lnTo>
                          <a:pt x="6184" y="5093"/>
                        </a:lnTo>
                        <a:lnTo>
                          <a:pt x="6211" y="5228"/>
                        </a:lnTo>
                        <a:lnTo>
                          <a:pt x="6236" y="5363"/>
                        </a:lnTo>
                        <a:lnTo>
                          <a:pt x="6260" y="5499"/>
                        </a:lnTo>
                        <a:lnTo>
                          <a:pt x="6281" y="5635"/>
                        </a:lnTo>
                        <a:lnTo>
                          <a:pt x="6302" y="5771"/>
                        </a:lnTo>
                        <a:lnTo>
                          <a:pt x="6321" y="5906"/>
                        </a:lnTo>
                        <a:lnTo>
                          <a:pt x="6338" y="6043"/>
                        </a:lnTo>
                        <a:lnTo>
                          <a:pt x="6353" y="6180"/>
                        </a:lnTo>
                        <a:lnTo>
                          <a:pt x="6366" y="6317"/>
                        </a:lnTo>
                        <a:lnTo>
                          <a:pt x="6378" y="6453"/>
                        </a:lnTo>
                        <a:lnTo>
                          <a:pt x="6387" y="6590"/>
                        </a:lnTo>
                        <a:lnTo>
                          <a:pt x="6395" y="6728"/>
                        </a:lnTo>
                        <a:lnTo>
                          <a:pt x="6401" y="6865"/>
                        </a:lnTo>
                        <a:lnTo>
                          <a:pt x="6405" y="7001"/>
                        </a:lnTo>
                        <a:lnTo>
                          <a:pt x="6408" y="7138"/>
                        </a:lnTo>
                        <a:lnTo>
                          <a:pt x="6408" y="7276"/>
                        </a:lnTo>
                        <a:lnTo>
                          <a:pt x="6407" y="7413"/>
                        </a:lnTo>
                        <a:lnTo>
                          <a:pt x="6404" y="7549"/>
                        </a:lnTo>
                        <a:lnTo>
                          <a:pt x="6399" y="7685"/>
                        </a:lnTo>
                        <a:lnTo>
                          <a:pt x="6392" y="7822"/>
                        </a:lnTo>
                        <a:lnTo>
                          <a:pt x="6383" y="7958"/>
                        </a:lnTo>
                        <a:lnTo>
                          <a:pt x="6372" y="8095"/>
                        </a:lnTo>
                        <a:lnTo>
                          <a:pt x="6359" y="8229"/>
                        </a:lnTo>
                        <a:lnTo>
                          <a:pt x="6344" y="8365"/>
                        </a:lnTo>
                        <a:lnTo>
                          <a:pt x="6328" y="8500"/>
                        </a:lnTo>
                        <a:lnTo>
                          <a:pt x="6308" y="8635"/>
                        </a:lnTo>
                        <a:lnTo>
                          <a:pt x="6287" y="8769"/>
                        </a:lnTo>
                        <a:lnTo>
                          <a:pt x="6264" y="8903"/>
                        </a:lnTo>
                        <a:lnTo>
                          <a:pt x="6240" y="9037"/>
                        </a:lnTo>
                        <a:lnTo>
                          <a:pt x="6213" y="9169"/>
                        </a:lnTo>
                        <a:lnTo>
                          <a:pt x="6184" y="9302"/>
                        </a:lnTo>
                        <a:lnTo>
                          <a:pt x="6153" y="9434"/>
                        </a:lnTo>
                        <a:lnTo>
                          <a:pt x="6119" y="9566"/>
                        </a:lnTo>
                        <a:lnTo>
                          <a:pt x="6084" y="9696"/>
                        </a:lnTo>
                        <a:lnTo>
                          <a:pt x="6047" y="9826"/>
                        </a:lnTo>
                        <a:lnTo>
                          <a:pt x="6008" y="9956"/>
                        </a:lnTo>
                        <a:lnTo>
                          <a:pt x="5966" y="10085"/>
                        </a:lnTo>
                        <a:lnTo>
                          <a:pt x="5922" y="10213"/>
                        </a:lnTo>
                        <a:lnTo>
                          <a:pt x="5922" y="10213"/>
                        </a:lnTo>
                        <a:lnTo>
                          <a:pt x="5899" y="10277"/>
                        </a:lnTo>
                        <a:lnTo>
                          <a:pt x="5876" y="10340"/>
                        </a:lnTo>
                        <a:lnTo>
                          <a:pt x="5852" y="10403"/>
                        </a:lnTo>
                        <a:lnTo>
                          <a:pt x="5828" y="10467"/>
                        </a:lnTo>
                        <a:lnTo>
                          <a:pt x="5802" y="10530"/>
                        </a:lnTo>
                        <a:lnTo>
                          <a:pt x="5775" y="10592"/>
                        </a:lnTo>
                        <a:lnTo>
                          <a:pt x="5749" y="10654"/>
                        </a:lnTo>
                        <a:lnTo>
                          <a:pt x="5722" y="10716"/>
                        </a:lnTo>
                        <a:lnTo>
                          <a:pt x="5694" y="10777"/>
                        </a:lnTo>
                        <a:lnTo>
                          <a:pt x="5665" y="10839"/>
                        </a:lnTo>
                        <a:lnTo>
                          <a:pt x="5636" y="10899"/>
                        </a:lnTo>
                        <a:lnTo>
                          <a:pt x="5605" y="10959"/>
                        </a:lnTo>
                        <a:lnTo>
                          <a:pt x="5575" y="11019"/>
                        </a:lnTo>
                        <a:lnTo>
                          <a:pt x="5543" y="11078"/>
                        </a:lnTo>
                        <a:lnTo>
                          <a:pt x="5512" y="11137"/>
                        </a:lnTo>
                        <a:lnTo>
                          <a:pt x="5479" y="11196"/>
                        </a:lnTo>
                        <a:lnTo>
                          <a:pt x="5446" y="11254"/>
                        </a:lnTo>
                        <a:lnTo>
                          <a:pt x="5411" y="11312"/>
                        </a:lnTo>
                        <a:lnTo>
                          <a:pt x="5377" y="11370"/>
                        </a:lnTo>
                        <a:lnTo>
                          <a:pt x="5342" y="11426"/>
                        </a:lnTo>
                        <a:lnTo>
                          <a:pt x="5306" y="11482"/>
                        </a:lnTo>
                        <a:lnTo>
                          <a:pt x="5270" y="11539"/>
                        </a:lnTo>
                        <a:lnTo>
                          <a:pt x="5232" y="11594"/>
                        </a:lnTo>
                        <a:lnTo>
                          <a:pt x="5195" y="11649"/>
                        </a:lnTo>
                        <a:lnTo>
                          <a:pt x="5156" y="11704"/>
                        </a:lnTo>
                        <a:lnTo>
                          <a:pt x="5117" y="11758"/>
                        </a:lnTo>
                        <a:lnTo>
                          <a:pt x="5077" y="11811"/>
                        </a:lnTo>
                        <a:lnTo>
                          <a:pt x="5037" y="11863"/>
                        </a:lnTo>
                        <a:lnTo>
                          <a:pt x="4996" y="11916"/>
                        </a:lnTo>
                        <a:lnTo>
                          <a:pt x="4955" y="11968"/>
                        </a:lnTo>
                        <a:lnTo>
                          <a:pt x="4911" y="12019"/>
                        </a:lnTo>
                        <a:lnTo>
                          <a:pt x="4869" y="12070"/>
                        </a:lnTo>
                        <a:lnTo>
                          <a:pt x="4825" y="12120"/>
                        </a:lnTo>
                        <a:lnTo>
                          <a:pt x="4781" y="12169"/>
                        </a:lnTo>
                        <a:lnTo>
                          <a:pt x="4736" y="12217"/>
                        </a:lnTo>
                        <a:lnTo>
                          <a:pt x="4690" y="12266"/>
                        </a:lnTo>
                        <a:lnTo>
                          <a:pt x="4645" y="12314"/>
                        </a:lnTo>
                        <a:lnTo>
                          <a:pt x="4598" y="12360"/>
                        </a:lnTo>
                        <a:lnTo>
                          <a:pt x="4550" y="12407"/>
                        </a:lnTo>
                        <a:lnTo>
                          <a:pt x="4502" y="12453"/>
                        </a:lnTo>
                        <a:lnTo>
                          <a:pt x="4454" y="12498"/>
                        </a:lnTo>
                        <a:lnTo>
                          <a:pt x="4404" y="12542"/>
                        </a:lnTo>
                        <a:lnTo>
                          <a:pt x="4354" y="12585"/>
                        </a:lnTo>
                        <a:lnTo>
                          <a:pt x="4303" y="12629"/>
                        </a:lnTo>
                        <a:lnTo>
                          <a:pt x="4252" y="12671"/>
                        </a:lnTo>
                        <a:lnTo>
                          <a:pt x="4200" y="12713"/>
                        </a:lnTo>
                        <a:lnTo>
                          <a:pt x="4148" y="12753"/>
                        </a:lnTo>
                        <a:lnTo>
                          <a:pt x="4095" y="12794"/>
                        </a:lnTo>
                        <a:lnTo>
                          <a:pt x="4041" y="12834"/>
                        </a:lnTo>
                        <a:lnTo>
                          <a:pt x="3986" y="12872"/>
                        </a:lnTo>
                        <a:lnTo>
                          <a:pt x="3931" y="12910"/>
                        </a:lnTo>
                        <a:lnTo>
                          <a:pt x="3876" y="12947"/>
                        </a:lnTo>
                        <a:lnTo>
                          <a:pt x="3819" y="12984"/>
                        </a:lnTo>
                        <a:lnTo>
                          <a:pt x="3762" y="13019"/>
                        </a:lnTo>
                        <a:lnTo>
                          <a:pt x="3705" y="13054"/>
                        </a:lnTo>
                        <a:lnTo>
                          <a:pt x="3646" y="13088"/>
                        </a:lnTo>
                        <a:lnTo>
                          <a:pt x="3588" y="13121"/>
                        </a:lnTo>
                        <a:lnTo>
                          <a:pt x="3528" y="13154"/>
                        </a:lnTo>
                        <a:lnTo>
                          <a:pt x="3468" y="13186"/>
                        </a:lnTo>
                        <a:lnTo>
                          <a:pt x="3407" y="13216"/>
                        </a:lnTo>
                        <a:lnTo>
                          <a:pt x="3346" y="13246"/>
                        </a:lnTo>
                        <a:lnTo>
                          <a:pt x="3284" y="13275"/>
                        </a:lnTo>
                        <a:lnTo>
                          <a:pt x="3221" y="13303"/>
                        </a:lnTo>
                        <a:lnTo>
                          <a:pt x="3158" y="13331"/>
                        </a:lnTo>
                        <a:lnTo>
                          <a:pt x="3158" y="13331"/>
                        </a:lnTo>
                        <a:lnTo>
                          <a:pt x="3111" y="13350"/>
                        </a:lnTo>
                        <a:lnTo>
                          <a:pt x="3064" y="13369"/>
                        </a:lnTo>
                        <a:lnTo>
                          <a:pt x="3018" y="13387"/>
                        </a:lnTo>
                        <a:lnTo>
                          <a:pt x="2970" y="13404"/>
                        </a:lnTo>
                        <a:lnTo>
                          <a:pt x="2923" y="13421"/>
                        </a:lnTo>
                        <a:lnTo>
                          <a:pt x="2876" y="13437"/>
                        </a:lnTo>
                        <a:lnTo>
                          <a:pt x="2829" y="13453"/>
                        </a:lnTo>
                        <a:lnTo>
                          <a:pt x="2781" y="13468"/>
                        </a:lnTo>
                        <a:lnTo>
                          <a:pt x="2686" y="13497"/>
                        </a:lnTo>
                        <a:lnTo>
                          <a:pt x="2590" y="13523"/>
                        </a:lnTo>
                        <a:lnTo>
                          <a:pt x="2494" y="13546"/>
                        </a:lnTo>
                        <a:lnTo>
                          <a:pt x="2397" y="13567"/>
                        </a:lnTo>
                        <a:lnTo>
                          <a:pt x="2301" y="13587"/>
                        </a:lnTo>
                        <a:lnTo>
                          <a:pt x="2203" y="13604"/>
                        </a:lnTo>
                        <a:lnTo>
                          <a:pt x="2107" y="13619"/>
                        </a:lnTo>
                        <a:lnTo>
                          <a:pt x="2008" y="13632"/>
                        </a:lnTo>
                        <a:lnTo>
                          <a:pt x="1910" y="13643"/>
                        </a:lnTo>
                        <a:lnTo>
                          <a:pt x="1812" y="13652"/>
                        </a:lnTo>
                        <a:lnTo>
                          <a:pt x="1714" y="13659"/>
                        </a:lnTo>
                        <a:lnTo>
                          <a:pt x="1616" y="13665"/>
                        </a:lnTo>
                        <a:lnTo>
                          <a:pt x="1516" y="13669"/>
                        </a:lnTo>
                        <a:lnTo>
                          <a:pt x="1418" y="13672"/>
                        </a:lnTo>
                        <a:lnTo>
                          <a:pt x="1319" y="13673"/>
                        </a:lnTo>
                        <a:lnTo>
                          <a:pt x="1220" y="13672"/>
                        </a:lnTo>
                        <a:lnTo>
                          <a:pt x="1121" y="13668"/>
                        </a:lnTo>
                        <a:lnTo>
                          <a:pt x="1021" y="13664"/>
                        </a:lnTo>
                        <a:lnTo>
                          <a:pt x="922" y="13659"/>
                        </a:lnTo>
                        <a:lnTo>
                          <a:pt x="823" y="13652"/>
                        </a:lnTo>
                        <a:lnTo>
                          <a:pt x="724" y="13644"/>
                        </a:lnTo>
                        <a:lnTo>
                          <a:pt x="625" y="13635"/>
                        </a:lnTo>
                        <a:lnTo>
                          <a:pt x="526" y="13625"/>
                        </a:lnTo>
                        <a:lnTo>
                          <a:pt x="427" y="13614"/>
                        </a:lnTo>
                        <a:lnTo>
                          <a:pt x="327" y="13601"/>
                        </a:lnTo>
                        <a:lnTo>
                          <a:pt x="229" y="13588"/>
                        </a:lnTo>
                        <a:lnTo>
                          <a:pt x="130" y="13573"/>
                        </a:lnTo>
                        <a:lnTo>
                          <a:pt x="32" y="13558"/>
                        </a:lnTo>
                        <a:lnTo>
                          <a:pt x="32" y="1355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E803"/>
                      </a:gs>
                      <a:gs pos="94000">
                        <a:srgbClr val="CE941F"/>
                      </a:gs>
                    </a:gsLst>
                    <a:lin ang="240000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D7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="" xmlns:a16="http://schemas.microsoft.com/office/drawing/2014/main" id="{452FFEF6-7ED9-414C-AD3B-4AB928807691}"/>
                      </a:ext>
                    </a:extLst>
                  </p:cNvPr>
                  <p:cNvSpPr txBox="1"/>
                  <p:nvPr/>
                </p:nvSpPr>
                <p:spPr>
                  <a:xfrm rot="10023971">
                    <a:off x="10371870" y="3967469"/>
                    <a:ext cx="1265898" cy="383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Resiliency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="" xmlns:a16="http://schemas.microsoft.com/office/drawing/2014/main" id="{0F93D628-440A-AE44-8613-CC2B17B11507}"/>
                    </a:ext>
                  </a:extLst>
                </p:cNvPr>
                <p:cNvGrpSpPr/>
                <p:nvPr/>
              </p:nvGrpSpPr>
              <p:grpSpPr>
                <a:xfrm rot="15870491">
                  <a:off x="9247808" y="3778721"/>
                  <a:ext cx="1951731" cy="2925773"/>
                  <a:chOff x="7709221" y="3414748"/>
                  <a:chExt cx="1499066" cy="2307078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="" xmlns:a16="http://schemas.microsoft.com/office/drawing/2014/main" id="{65D97385-4F99-F948-A8BD-833D90C80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274" y="3414748"/>
                    <a:ext cx="1484013" cy="2307078"/>
                  </a:xfrm>
                  <a:custGeom>
                    <a:avLst/>
                    <a:gdLst>
                      <a:gd name="T0" fmla="*/ 2920 w 8330"/>
                      <a:gd name="T1" fmla="*/ 36 h 12948"/>
                      <a:gd name="T2" fmla="*/ 2859 w 8330"/>
                      <a:gd name="T3" fmla="*/ 180 h 12948"/>
                      <a:gd name="T4" fmla="*/ 2844 w 8330"/>
                      <a:gd name="T5" fmla="*/ 369 h 12948"/>
                      <a:gd name="T6" fmla="*/ 2885 w 8330"/>
                      <a:gd name="T7" fmla="*/ 682 h 12948"/>
                      <a:gd name="T8" fmla="*/ 2944 w 8330"/>
                      <a:gd name="T9" fmla="*/ 823 h 12948"/>
                      <a:gd name="T10" fmla="*/ 3128 w 8330"/>
                      <a:gd name="T11" fmla="*/ 1077 h 12948"/>
                      <a:gd name="T12" fmla="*/ 3391 w 8330"/>
                      <a:gd name="T13" fmla="*/ 1301 h 12948"/>
                      <a:gd name="T14" fmla="*/ 3900 w 8330"/>
                      <a:gd name="T15" fmla="*/ 1619 h 12948"/>
                      <a:gd name="T16" fmla="*/ 4176 w 8330"/>
                      <a:gd name="T17" fmla="*/ 1801 h 12948"/>
                      <a:gd name="T18" fmla="*/ 4437 w 8330"/>
                      <a:gd name="T19" fmla="*/ 2013 h 12948"/>
                      <a:gd name="T20" fmla="*/ 4839 w 8330"/>
                      <a:gd name="T21" fmla="*/ 2431 h 12948"/>
                      <a:gd name="T22" fmla="*/ 5188 w 8330"/>
                      <a:gd name="T23" fmla="*/ 2891 h 12948"/>
                      <a:gd name="T24" fmla="*/ 5532 w 8330"/>
                      <a:gd name="T25" fmla="*/ 3492 h 12948"/>
                      <a:gd name="T26" fmla="*/ 5777 w 8330"/>
                      <a:gd name="T27" fmla="*/ 4135 h 12948"/>
                      <a:gd name="T28" fmla="*/ 5909 w 8330"/>
                      <a:gd name="T29" fmla="*/ 4759 h 12948"/>
                      <a:gd name="T30" fmla="*/ 5938 w 8330"/>
                      <a:gd name="T31" fmla="*/ 5102 h 12948"/>
                      <a:gd name="T32" fmla="*/ 5936 w 8330"/>
                      <a:gd name="T33" fmla="*/ 5448 h 12948"/>
                      <a:gd name="T34" fmla="*/ 5903 w 8330"/>
                      <a:gd name="T35" fmla="*/ 5794 h 12948"/>
                      <a:gd name="T36" fmla="*/ 5723 w 8330"/>
                      <a:gd name="T37" fmla="*/ 7031 h 12948"/>
                      <a:gd name="T38" fmla="*/ 5645 w 8330"/>
                      <a:gd name="T39" fmla="*/ 7815 h 12948"/>
                      <a:gd name="T40" fmla="*/ 5633 w 8330"/>
                      <a:gd name="T41" fmla="*/ 8599 h 12948"/>
                      <a:gd name="T42" fmla="*/ 5692 w 8330"/>
                      <a:gd name="T43" fmla="*/ 9213 h 12948"/>
                      <a:gd name="T44" fmla="*/ 5769 w 8330"/>
                      <a:gd name="T45" fmla="*/ 9603 h 12948"/>
                      <a:gd name="T46" fmla="*/ 5882 w 8330"/>
                      <a:gd name="T47" fmla="*/ 9993 h 12948"/>
                      <a:gd name="T48" fmla="*/ 6036 w 8330"/>
                      <a:gd name="T49" fmla="*/ 10383 h 12948"/>
                      <a:gd name="T50" fmla="*/ 6233 w 8330"/>
                      <a:gd name="T51" fmla="*/ 10774 h 12948"/>
                      <a:gd name="T52" fmla="*/ 6478 w 8330"/>
                      <a:gd name="T53" fmla="*/ 11164 h 12948"/>
                      <a:gd name="T54" fmla="*/ 6776 w 8330"/>
                      <a:gd name="T55" fmla="*/ 11554 h 12948"/>
                      <a:gd name="T56" fmla="*/ 7130 w 8330"/>
                      <a:gd name="T57" fmla="*/ 11944 h 12948"/>
                      <a:gd name="T58" fmla="*/ 7545 w 8330"/>
                      <a:gd name="T59" fmla="*/ 12334 h 12948"/>
                      <a:gd name="T60" fmla="*/ 8025 w 8330"/>
                      <a:gd name="T61" fmla="*/ 12724 h 12948"/>
                      <a:gd name="T62" fmla="*/ 8306 w 8330"/>
                      <a:gd name="T63" fmla="*/ 12933 h 12948"/>
                      <a:gd name="T64" fmla="*/ 8130 w 8330"/>
                      <a:gd name="T65" fmla="*/ 12885 h 12948"/>
                      <a:gd name="T66" fmla="*/ 7772 w 8330"/>
                      <a:gd name="T67" fmla="*/ 12845 h 12948"/>
                      <a:gd name="T68" fmla="*/ 7242 w 8330"/>
                      <a:gd name="T69" fmla="*/ 12708 h 12948"/>
                      <a:gd name="T70" fmla="*/ 6553 w 8330"/>
                      <a:gd name="T71" fmla="*/ 12479 h 12948"/>
                      <a:gd name="T72" fmla="*/ 5921 w 8330"/>
                      <a:gd name="T73" fmla="*/ 12221 h 12948"/>
                      <a:gd name="T74" fmla="*/ 5077 w 8330"/>
                      <a:gd name="T75" fmla="*/ 11797 h 12948"/>
                      <a:gd name="T76" fmla="*/ 4266 w 8330"/>
                      <a:gd name="T77" fmla="*/ 11298 h 12948"/>
                      <a:gd name="T78" fmla="*/ 3494 w 8330"/>
                      <a:gd name="T79" fmla="*/ 10726 h 12948"/>
                      <a:gd name="T80" fmla="*/ 2772 w 8330"/>
                      <a:gd name="T81" fmla="*/ 10089 h 12948"/>
                      <a:gd name="T82" fmla="*/ 2111 w 8330"/>
                      <a:gd name="T83" fmla="*/ 9391 h 12948"/>
                      <a:gd name="T84" fmla="*/ 1518 w 8330"/>
                      <a:gd name="T85" fmla="*/ 8638 h 12948"/>
                      <a:gd name="T86" fmla="*/ 1004 w 8330"/>
                      <a:gd name="T87" fmla="*/ 7833 h 12948"/>
                      <a:gd name="T88" fmla="*/ 579 w 8330"/>
                      <a:gd name="T89" fmla="*/ 6984 h 12948"/>
                      <a:gd name="T90" fmla="*/ 292 w 8330"/>
                      <a:gd name="T91" fmla="*/ 6224 h 12948"/>
                      <a:gd name="T92" fmla="*/ 164 w 8330"/>
                      <a:gd name="T93" fmla="*/ 5768 h 12948"/>
                      <a:gd name="T94" fmla="*/ 71 w 8330"/>
                      <a:gd name="T95" fmla="*/ 5305 h 12948"/>
                      <a:gd name="T96" fmla="*/ 16 w 8330"/>
                      <a:gd name="T97" fmla="*/ 4840 h 12948"/>
                      <a:gd name="T98" fmla="*/ 0 w 8330"/>
                      <a:gd name="T99" fmla="*/ 4374 h 12948"/>
                      <a:gd name="T100" fmla="*/ 26 w 8330"/>
                      <a:gd name="T101" fmla="*/ 3909 h 12948"/>
                      <a:gd name="T102" fmla="*/ 94 w 8330"/>
                      <a:gd name="T103" fmla="*/ 3451 h 12948"/>
                      <a:gd name="T104" fmla="*/ 208 w 8330"/>
                      <a:gd name="T105" fmla="*/ 2999 h 12948"/>
                      <a:gd name="T106" fmla="*/ 368 w 8330"/>
                      <a:gd name="T107" fmla="*/ 2558 h 12948"/>
                      <a:gd name="T108" fmla="*/ 577 w 8330"/>
                      <a:gd name="T109" fmla="*/ 2130 h 12948"/>
                      <a:gd name="T110" fmla="*/ 743 w 8330"/>
                      <a:gd name="T111" fmla="*/ 1856 h 12948"/>
                      <a:gd name="T112" fmla="*/ 1074 w 8330"/>
                      <a:gd name="T113" fmla="*/ 1422 h 12948"/>
                      <a:gd name="T114" fmla="*/ 1562 w 8330"/>
                      <a:gd name="T115" fmla="*/ 935 h 12948"/>
                      <a:gd name="T116" fmla="*/ 2111 w 8330"/>
                      <a:gd name="T117" fmla="*/ 513 h 12948"/>
                      <a:gd name="T118" fmla="*/ 2702 w 8330"/>
                      <a:gd name="T119" fmla="*/ 144 h 129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330" h="12948">
                        <a:moveTo>
                          <a:pt x="2964" y="0"/>
                        </a:moveTo>
                        <a:lnTo>
                          <a:pt x="2964" y="0"/>
                        </a:lnTo>
                        <a:lnTo>
                          <a:pt x="2956" y="5"/>
                        </a:lnTo>
                        <a:lnTo>
                          <a:pt x="2948" y="10"/>
                        </a:lnTo>
                        <a:lnTo>
                          <a:pt x="2940" y="16"/>
                        </a:lnTo>
                        <a:lnTo>
                          <a:pt x="2933" y="22"/>
                        </a:lnTo>
                        <a:lnTo>
                          <a:pt x="2920" y="36"/>
                        </a:lnTo>
                        <a:lnTo>
                          <a:pt x="2908" y="52"/>
                        </a:lnTo>
                        <a:lnTo>
                          <a:pt x="2897" y="70"/>
                        </a:lnTo>
                        <a:lnTo>
                          <a:pt x="2887" y="89"/>
                        </a:lnTo>
                        <a:lnTo>
                          <a:pt x="2879" y="110"/>
                        </a:lnTo>
                        <a:lnTo>
                          <a:pt x="2871" y="132"/>
                        </a:lnTo>
                        <a:lnTo>
                          <a:pt x="2865" y="156"/>
                        </a:lnTo>
                        <a:lnTo>
                          <a:pt x="2859" y="180"/>
                        </a:lnTo>
                        <a:lnTo>
                          <a:pt x="2855" y="205"/>
                        </a:lnTo>
                        <a:lnTo>
                          <a:pt x="2851" y="231"/>
                        </a:lnTo>
                        <a:lnTo>
                          <a:pt x="2848" y="258"/>
                        </a:lnTo>
                        <a:lnTo>
                          <a:pt x="2846" y="285"/>
                        </a:lnTo>
                        <a:lnTo>
                          <a:pt x="2845" y="312"/>
                        </a:lnTo>
                        <a:lnTo>
                          <a:pt x="2844" y="341"/>
                        </a:lnTo>
                        <a:lnTo>
                          <a:pt x="2844" y="369"/>
                        </a:lnTo>
                        <a:lnTo>
                          <a:pt x="2845" y="397"/>
                        </a:lnTo>
                        <a:lnTo>
                          <a:pt x="2848" y="452"/>
                        </a:lnTo>
                        <a:lnTo>
                          <a:pt x="2853" y="506"/>
                        </a:lnTo>
                        <a:lnTo>
                          <a:pt x="2860" y="557"/>
                        </a:lnTo>
                        <a:lnTo>
                          <a:pt x="2868" y="603"/>
                        </a:lnTo>
                        <a:lnTo>
                          <a:pt x="2876" y="645"/>
                        </a:lnTo>
                        <a:lnTo>
                          <a:pt x="2885" y="682"/>
                        </a:lnTo>
                        <a:lnTo>
                          <a:pt x="2895" y="711"/>
                        </a:lnTo>
                        <a:lnTo>
                          <a:pt x="2895" y="711"/>
                        </a:lnTo>
                        <a:lnTo>
                          <a:pt x="2903" y="734"/>
                        </a:lnTo>
                        <a:lnTo>
                          <a:pt x="2913" y="757"/>
                        </a:lnTo>
                        <a:lnTo>
                          <a:pt x="2922" y="779"/>
                        </a:lnTo>
                        <a:lnTo>
                          <a:pt x="2933" y="801"/>
                        </a:lnTo>
                        <a:lnTo>
                          <a:pt x="2944" y="823"/>
                        </a:lnTo>
                        <a:lnTo>
                          <a:pt x="2955" y="844"/>
                        </a:lnTo>
                        <a:lnTo>
                          <a:pt x="2980" y="887"/>
                        </a:lnTo>
                        <a:lnTo>
                          <a:pt x="3007" y="927"/>
                        </a:lnTo>
                        <a:lnTo>
                          <a:pt x="3035" y="966"/>
                        </a:lnTo>
                        <a:lnTo>
                          <a:pt x="3064" y="1004"/>
                        </a:lnTo>
                        <a:lnTo>
                          <a:pt x="3095" y="1042"/>
                        </a:lnTo>
                        <a:lnTo>
                          <a:pt x="3128" y="1077"/>
                        </a:lnTo>
                        <a:lnTo>
                          <a:pt x="3163" y="1112"/>
                        </a:lnTo>
                        <a:lnTo>
                          <a:pt x="3198" y="1146"/>
                        </a:lnTo>
                        <a:lnTo>
                          <a:pt x="3235" y="1178"/>
                        </a:lnTo>
                        <a:lnTo>
                          <a:pt x="3272" y="1210"/>
                        </a:lnTo>
                        <a:lnTo>
                          <a:pt x="3311" y="1242"/>
                        </a:lnTo>
                        <a:lnTo>
                          <a:pt x="3351" y="1272"/>
                        </a:lnTo>
                        <a:lnTo>
                          <a:pt x="3391" y="1301"/>
                        </a:lnTo>
                        <a:lnTo>
                          <a:pt x="3432" y="1330"/>
                        </a:lnTo>
                        <a:lnTo>
                          <a:pt x="3474" y="1358"/>
                        </a:lnTo>
                        <a:lnTo>
                          <a:pt x="3516" y="1386"/>
                        </a:lnTo>
                        <a:lnTo>
                          <a:pt x="3559" y="1414"/>
                        </a:lnTo>
                        <a:lnTo>
                          <a:pt x="3644" y="1466"/>
                        </a:lnTo>
                        <a:lnTo>
                          <a:pt x="3730" y="1518"/>
                        </a:lnTo>
                        <a:lnTo>
                          <a:pt x="3900" y="1619"/>
                        </a:lnTo>
                        <a:lnTo>
                          <a:pt x="3981" y="1669"/>
                        </a:lnTo>
                        <a:lnTo>
                          <a:pt x="4021" y="1694"/>
                        </a:lnTo>
                        <a:lnTo>
                          <a:pt x="4060" y="1719"/>
                        </a:lnTo>
                        <a:lnTo>
                          <a:pt x="4060" y="1719"/>
                        </a:lnTo>
                        <a:lnTo>
                          <a:pt x="4099" y="1745"/>
                        </a:lnTo>
                        <a:lnTo>
                          <a:pt x="4138" y="1773"/>
                        </a:lnTo>
                        <a:lnTo>
                          <a:pt x="4176" y="1801"/>
                        </a:lnTo>
                        <a:lnTo>
                          <a:pt x="4215" y="1829"/>
                        </a:lnTo>
                        <a:lnTo>
                          <a:pt x="4253" y="1858"/>
                        </a:lnTo>
                        <a:lnTo>
                          <a:pt x="4290" y="1888"/>
                        </a:lnTo>
                        <a:lnTo>
                          <a:pt x="4327" y="1918"/>
                        </a:lnTo>
                        <a:lnTo>
                          <a:pt x="4364" y="1950"/>
                        </a:lnTo>
                        <a:lnTo>
                          <a:pt x="4401" y="1981"/>
                        </a:lnTo>
                        <a:lnTo>
                          <a:pt x="4437" y="2013"/>
                        </a:lnTo>
                        <a:lnTo>
                          <a:pt x="4472" y="2045"/>
                        </a:lnTo>
                        <a:lnTo>
                          <a:pt x="4507" y="2078"/>
                        </a:lnTo>
                        <a:lnTo>
                          <a:pt x="4577" y="2146"/>
                        </a:lnTo>
                        <a:lnTo>
                          <a:pt x="4645" y="2215"/>
                        </a:lnTo>
                        <a:lnTo>
                          <a:pt x="4711" y="2285"/>
                        </a:lnTo>
                        <a:lnTo>
                          <a:pt x="4776" y="2358"/>
                        </a:lnTo>
                        <a:lnTo>
                          <a:pt x="4839" y="2431"/>
                        </a:lnTo>
                        <a:lnTo>
                          <a:pt x="4900" y="2506"/>
                        </a:lnTo>
                        <a:lnTo>
                          <a:pt x="4961" y="2581"/>
                        </a:lnTo>
                        <a:lnTo>
                          <a:pt x="5019" y="2657"/>
                        </a:lnTo>
                        <a:lnTo>
                          <a:pt x="5076" y="2733"/>
                        </a:lnTo>
                        <a:lnTo>
                          <a:pt x="5132" y="2809"/>
                        </a:lnTo>
                        <a:lnTo>
                          <a:pt x="5132" y="2809"/>
                        </a:lnTo>
                        <a:lnTo>
                          <a:pt x="5188" y="2891"/>
                        </a:lnTo>
                        <a:lnTo>
                          <a:pt x="5243" y="2974"/>
                        </a:lnTo>
                        <a:lnTo>
                          <a:pt x="5296" y="3058"/>
                        </a:lnTo>
                        <a:lnTo>
                          <a:pt x="5347" y="3142"/>
                        </a:lnTo>
                        <a:lnTo>
                          <a:pt x="5396" y="3229"/>
                        </a:lnTo>
                        <a:lnTo>
                          <a:pt x="5444" y="3315"/>
                        </a:lnTo>
                        <a:lnTo>
                          <a:pt x="5489" y="3403"/>
                        </a:lnTo>
                        <a:lnTo>
                          <a:pt x="5532" y="3492"/>
                        </a:lnTo>
                        <a:lnTo>
                          <a:pt x="5573" y="3582"/>
                        </a:lnTo>
                        <a:lnTo>
                          <a:pt x="5612" y="3672"/>
                        </a:lnTo>
                        <a:lnTo>
                          <a:pt x="5650" y="3763"/>
                        </a:lnTo>
                        <a:lnTo>
                          <a:pt x="5685" y="3855"/>
                        </a:lnTo>
                        <a:lnTo>
                          <a:pt x="5718" y="3948"/>
                        </a:lnTo>
                        <a:lnTo>
                          <a:pt x="5749" y="4041"/>
                        </a:lnTo>
                        <a:lnTo>
                          <a:pt x="5777" y="4135"/>
                        </a:lnTo>
                        <a:lnTo>
                          <a:pt x="5805" y="4229"/>
                        </a:lnTo>
                        <a:lnTo>
                          <a:pt x="5829" y="4325"/>
                        </a:lnTo>
                        <a:lnTo>
                          <a:pt x="5851" y="4420"/>
                        </a:lnTo>
                        <a:lnTo>
                          <a:pt x="5870" y="4517"/>
                        </a:lnTo>
                        <a:lnTo>
                          <a:pt x="5887" y="4613"/>
                        </a:lnTo>
                        <a:lnTo>
                          <a:pt x="5902" y="4711"/>
                        </a:lnTo>
                        <a:lnTo>
                          <a:pt x="5909" y="4759"/>
                        </a:lnTo>
                        <a:lnTo>
                          <a:pt x="5915" y="4808"/>
                        </a:lnTo>
                        <a:lnTo>
                          <a:pt x="5920" y="4857"/>
                        </a:lnTo>
                        <a:lnTo>
                          <a:pt x="5925" y="4906"/>
                        </a:lnTo>
                        <a:lnTo>
                          <a:pt x="5929" y="4954"/>
                        </a:lnTo>
                        <a:lnTo>
                          <a:pt x="5933" y="5004"/>
                        </a:lnTo>
                        <a:lnTo>
                          <a:pt x="5936" y="5053"/>
                        </a:lnTo>
                        <a:lnTo>
                          <a:pt x="5938" y="5102"/>
                        </a:lnTo>
                        <a:lnTo>
                          <a:pt x="5940" y="5151"/>
                        </a:lnTo>
                        <a:lnTo>
                          <a:pt x="5941" y="5201"/>
                        </a:lnTo>
                        <a:lnTo>
                          <a:pt x="5941" y="5250"/>
                        </a:lnTo>
                        <a:lnTo>
                          <a:pt x="5941" y="5299"/>
                        </a:lnTo>
                        <a:lnTo>
                          <a:pt x="5940" y="5348"/>
                        </a:lnTo>
                        <a:lnTo>
                          <a:pt x="5938" y="5399"/>
                        </a:lnTo>
                        <a:lnTo>
                          <a:pt x="5936" y="5448"/>
                        </a:lnTo>
                        <a:lnTo>
                          <a:pt x="5934" y="5497"/>
                        </a:lnTo>
                        <a:lnTo>
                          <a:pt x="5930" y="5547"/>
                        </a:lnTo>
                        <a:lnTo>
                          <a:pt x="5926" y="5596"/>
                        </a:lnTo>
                        <a:lnTo>
                          <a:pt x="5921" y="5646"/>
                        </a:lnTo>
                        <a:lnTo>
                          <a:pt x="5916" y="5695"/>
                        </a:lnTo>
                        <a:lnTo>
                          <a:pt x="5910" y="5745"/>
                        </a:lnTo>
                        <a:lnTo>
                          <a:pt x="5903" y="5794"/>
                        </a:lnTo>
                        <a:lnTo>
                          <a:pt x="5903" y="5794"/>
                        </a:lnTo>
                        <a:lnTo>
                          <a:pt x="5870" y="6019"/>
                        </a:lnTo>
                        <a:lnTo>
                          <a:pt x="5836" y="6244"/>
                        </a:lnTo>
                        <a:lnTo>
                          <a:pt x="5803" y="6470"/>
                        </a:lnTo>
                        <a:lnTo>
                          <a:pt x="5769" y="6694"/>
                        </a:lnTo>
                        <a:lnTo>
                          <a:pt x="5738" y="6919"/>
                        </a:lnTo>
                        <a:lnTo>
                          <a:pt x="5723" y="7031"/>
                        </a:lnTo>
                        <a:lnTo>
                          <a:pt x="5709" y="7143"/>
                        </a:lnTo>
                        <a:lnTo>
                          <a:pt x="5696" y="7255"/>
                        </a:lnTo>
                        <a:lnTo>
                          <a:pt x="5683" y="7368"/>
                        </a:lnTo>
                        <a:lnTo>
                          <a:pt x="5672" y="7479"/>
                        </a:lnTo>
                        <a:lnTo>
                          <a:pt x="5662" y="7592"/>
                        </a:lnTo>
                        <a:lnTo>
                          <a:pt x="5652" y="7704"/>
                        </a:lnTo>
                        <a:lnTo>
                          <a:pt x="5645" y="7815"/>
                        </a:lnTo>
                        <a:lnTo>
                          <a:pt x="5638" y="7928"/>
                        </a:lnTo>
                        <a:lnTo>
                          <a:pt x="5633" y="8039"/>
                        </a:lnTo>
                        <a:lnTo>
                          <a:pt x="5629" y="8151"/>
                        </a:lnTo>
                        <a:lnTo>
                          <a:pt x="5628" y="8263"/>
                        </a:lnTo>
                        <a:lnTo>
                          <a:pt x="5627" y="8375"/>
                        </a:lnTo>
                        <a:lnTo>
                          <a:pt x="5629" y="8487"/>
                        </a:lnTo>
                        <a:lnTo>
                          <a:pt x="5633" y="8599"/>
                        </a:lnTo>
                        <a:lnTo>
                          <a:pt x="5638" y="8710"/>
                        </a:lnTo>
                        <a:lnTo>
                          <a:pt x="5646" y="8822"/>
                        </a:lnTo>
                        <a:lnTo>
                          <a:pt x="5656" y="8933"/>
                        </a:lnTo>
                        <a:lnTo>
                          <a:pt x="5669" y="9045"/>
                        </a:lnTo>
                        <a:lnTo>
                          <a:pt x="5676" y="9101"/>
                        </a:lnTo>
                        <a:lnTo>
                          <a:pt x="5684" y="9157"/>
                        </a:lnTo>
                        <a:lnTo>
                          <a:pt x="5692" y="9213"/>
                        </a:lnTo>
                        <a:lnTo>
                          <a:pt x="5701" y="9268"/>
                        </a:lnTo>
                        <a:lnTo>
                          <a:pt x="5710" y="9325"/>
                        </a:lnTo>
                        <a:lnTo>
                          <a:pt x="5721" y="9380"/>
                        </a:lnTo>
                        <a:lnTo>
                          <a:pt x="5732" y="9436"/>
                        </a:lnTo>
                        <a:lnTo>
                          <a:pt x="5743" y="9491"/>
                        </a:lnTo>
                        <a:lnTo>
                          <a:pt x="5756" y="9548"/>
                        </a:lnTo>
                        <a:lnTo>
                          <a:pt x="5769" y="9603"/>
                        </a:lnTo>
                        <a:lnTo>
                          <a:pt x="5783" y="9658"/>
                        </a:lnTo>
                        <a:lnTo>
                          <a:pt x="5798" y="9715"/>
                        </a:lnTo>
                        <a:lnTo>
                          <a:pt x="5814" y="9770"/>
                        </a:lnTo>
                        <a:lnTo>
                          <a:pt x="5830" y="9826"/>
                        </a:lnTo>
                        <a:lnTo>
                          <a:pt x="5846" y="9882"/>
                        </a:lnTo>
                        <a:lnTo>
                          <a:pt x="5864" y="9938"/>
                        </a:lnTo>
                        <a:lnTo>
                          <a:pt x="5882" y="9993"/>
                        </a:lnTo>
                        <a:lnTo>
                          <a:pt x="5902" y="10050"/>
                        </a:lnTo>
                        <a:lnTo>
                          <a:pt x="5922" y="10105"/>
                        </a:lnTo>
                        <a:lnTo>
                          <a:pt x="5943" y="10160"/>
                        </a:lnTo>
                        <a:lnTo>
                          <a:pt x="5964" y="10217"/>
                        </a:lnTo>
                        <a:lnTo>
                          <a:pt x="5988" y="10272"/>
                        </a:lnTo>
                        <a:lnTo>
                          <a:pt x="6011" y="10328"/>
                        </a:lnTo>
                        <a:lnTo>
                          <a:pt x="6036" y="10383"/>
                        </a:lnTo>
                        <a:lnTo>
                          <a:pt x="6061" y="10440"/>
                        </a:lnTo>
                        <a:lnTo>
                          <a:pt x="6087" y="10495"/>
                        </a:lnTo>
                        <a:lnTo>
                          <a:pt x="6114" y="10550"/>
                        </a:lnTo>
                        <a:lnTo>
                          <a:pt x="6142" y="10607"/>
                        </a:lnTo>
                        <a:lnTo>
                          <a:pt x="6172" y="10662"/>
                        </a:lnTo>
                        <a:lnTo>
                          <a:pt x="6202" y="10718"/>
                        </a:lnTo>
                        <a:lnTo>
                          <a:pt x="6233" y="10774"/>
                        </a:lnTo>
                        <a:lnTo>
                          <a:pt x="6265" y="10830"/>
                        </a:lnTo>
                        <a:lnTo>
                          <a:pt x="6297" y="10885"/>
                        </a:lnTo>
                        <a:lnTo>
                          <a:pt x="6332" y="10941"/>
                        </a:lnTo>
                        <a:lnTo>
                          <a:pt x="6367" y="10997"/>
                        </a:lnTo>
                        <a:lnTo>
                          <a:pt x="6403" y="11052"/>
                        </a:lnTo>
                        <a:lnTo>
                          <a:pt x="6440" y="11108"/>
                        </a:lnTo>
                        <a:lnTo>
                          <a:pt x="6478" y="11164"/>
                        </a:lnTo>
                        <a:lnTo>
                          <a:pt x="6518" y="11219"/>
                        </a:lnTo>
                        <a:lnTo>
                          <a:pt x="6558" y="11275"/>
                        </a:lnTo>
                        <a:lnTo>
                          <a:pt x="6599" y="11331"/>
                        </a:lnTo>
                        <a:lnTo>
                          <a:pt x="6641" y="11387"/>
                        </a:lnTo>
                        <a:lnTo>
                          <a:pt x="6686" y="11442"/>
                        </a:lnTo>
                        <a:lnTo>
                          <a:pt x="6730" y="11498"/>
                        </a:lnTo>
                        <a:lnTo>
                          <a:pt x="6776" y="11554"/>
                        </a:lnTo>
                        <a:lnTo>
                          <a:pt x="6823" y="11609"/>
                        </a:lnTo>
                        <a:lnTo>
                          <a:pt x="6872" y="11666"/>
                        </a:lnTo>
                        <a:lnTo>
                          <a:pt x="6921" y="11721"/>
                        </a:lnTo>
                        <a:lnTo>
                          <a:pt x="6971" y="11776"/>
                        </a:lnTo>
                        <a:lnTo>
                          <a:pt x="7024" y="11832"/>
                        </a:lnTo>
                        <a:lnTo>
                          <a:pt x="7076" y="11888"/>
                        </a:lnTo>
                        <a:lnTo>
                          <a:pt x="7130" y="11944"/>
                        </a:lnTo>
                        <a:lnTo>
                          <a:pt x="7185" y="11999"/>
                        </a:lnTo>
                        <a:lnTo>
                          <a:pt x="7243" y="12056"/>
                        </a:lnTo>
                        <a:lnTo>
                          <a:pt x="7300" y="12111"/>
                        </a:lnTo>
                        <a:lnTo>
                          <a:pt x="7359" y="12166"/>
                        </a:lnTo>
                        <a:lnTo>
                          <a:pt x="7421" y="12223"/>
                        </a:lnTo>
                        <a:lnTo>
                          <a:pt x="7482" y="12278"/>
                        </a:lnTo>
                        <a:lnTo>
                          <a:pt x="7545" y="12334"/>
                        </a:lnTo>
                        <a:lnTo>
                          <a:pt x="7610" y="12390"/>
                        </a:lnTo>
                        <a:lnTo>
                          <a:pt x="7675" y="12446"/>
                        </a:lnTo>
                        <a:lnTo>
                          <a:pt x="7743" y="12501"/>
                        </a:lnTo>
                        <a:lnTo>
                          <a:pt x="7811" y="12557"/>
                        </a:lnTo>
                        <a:lnTo>
                          <a:pt x="7881" y="12613"/>
                        </a:lnTo>
                        <a:lnTo>
                          <a:pt x="7953" y="12668"/>
                        </a:lnTo>
                        <a:lnTo>
                          <a:pt x="8025" y="12724"/>
                        </a:lnTo>
                        <a:lnTo>
                          <a:pt x="8100" y="12780"/>
                        </a:lnTo>
                        <a:lnTo>
                          <a:pt x="8175" y="12836"/>
                        </a:lnTo>
                        <a:lnTo>
                          <a:pt x="8251" y="12891"/>
                        </a:lnTo>
                        <a:lnTo>
                          <a:pt x="8330" y="12948"/>
                        </a:lnTo>
                        <a:lnTo>
                          <a:pt x="8330" y="12948"/>
                        </a:lnTo>
                        <a:lnTo>
                          <a:pt x="8319" y="12940"/>
                        </a:lnTo>
                        <a:lnTo>
                          <a:pt x="8306" y="12933"/>
                        </a:lnTo>
                        <a:lnTo>
                          <a:pt x="8292" y="12927"/>
                        </a:lnTo>
                        <a:lnTo>
                          <a:pt x="8278" y="12921"/>
                        </a:lnTo>
                        <a:lnTo>
                          <a:pt x="8262" y="12915"/>
                        </a:lnTo>
                        <a:lnTo>
                          <a:pt x="8244" y="12909"/>
                        </a:lnTo>
                        <a:lnTo>
                          <a:pt x="8209" y="12900"/>
                        </a:lnTo>
                        <a:lnTo>
                          <a:pt x="8170" y="12892"/>
                        </a:lnTo>
                        <a:lnTo>
                          <a:pt x="8130" y="12885"/>
                        </a:lnTo>
                        <a:lnTo>
                          <a:pt x="8088" y="12879"/>
                        </a:lnTo>
                        <a:lnTo>
                          <a:pt x="8045" y="12874"/>
                        </a:lnTo>
                        <a:lnTo>
                          <a:pt x="7960" y="12866"/>
                        </a:lnTo>
                        <a:lnTo>
                          <a:pt x="7877" y="12858"/>
                        </a:lnTo>
                        <a:lnTo>
                          <a:pt x="7839" y="12854"/>
                        </a:lnTo>
                        <a:lnTo>
                          <a:pt x="7804" y="12850"/>
                        </a:lnTo>
                        <a:lnTo>
                          <a:pt x="7772" y="12845"/>
                        </a:lnTo>
                        <a:lnTo>
                          <a:pt x="7744" y="12839"/>
                        </a:lnTo>
                        <a:lnTo>
                          <a:pt x="7744" y="12839"/>
                        </a:lnTo>
                        <a:lnTo>
                          <a:pt x="7642" y="12815"/>
                        </a:lnTo>
                        <a:lnTo>
                          <a:pt x="7541" y="12791"/>
                        </a:lnTo>
                        <a:lnTo>
                          <a:pt x="7441" y="12765"/>
                        </a:lnTo>
                        <a:lnTo>
                          <a:pt x="7341" y="12737"/>
                        </a:lnTo>
                        <a:lnTo>
                          <a:pt x="7242" y="12708"/>
                        </a:lnTo>
                        <a:lnTo>
                          <a:pt x="7142" y="12679"/>
                        </a:lnTo>
                        <a:lnTo>
                          <a:pt x="7043" y="12648"/>
                        </a:lnTo>
                        <a:lnTo>
                          <a:pt x="6944" y="12617"/>
                        </a:lnTo>
                        <a:lnTo>
                          <a:pt x="6845" y="12584"/>
                        </a:lnTo>
                        <a:lnTo>
                          <a:pt x="6748" y="12549"/>
                        </a:lnTo>
                        <a:lnTo>
                          <a:pt x="6649" y="12515"/>
                        </a:lnTo>
                        <a:lnTo>
                          <a:pt x="6553" y="12479"/>
                        </a:lnTo>
                        <a:lnTo>
                          <a:pt x="6455" y="12443"/>
                        </a:lnTo>
                        <a:lnTo>
                          <a:pt x="6359" y="12405"/>
                        </a:lnTo>
                        <a:lnTo>
                          <a:pt x="6262" y="12366"/>
                        </a:lnTo>
                        <a:lnTo>
                          <a:pt x="6167" y="12327"/>
                        </a:lnTo>
                        <a:lnTo>
                          <a:pt x="6167" y="12327"/>
                        </a:lnTo>
                        <a:lnTo>
                          <a:pt x="6044" y="12275"/>
                        </a:lnTo>
                        <a:lnTo>
                          <a:pt x="5921" y="12221"/>
                        </a:lnTo>
                        <a:lnTo>
                          <a:pt x="5800" y="12165"/>
                        </a:lnTo>
                        <a:lnTo>
                          <a:pt x="5678" y="12108"/>
                        </a:lnTo>
                        <a:lnTo>
                          <a:pt x="5556" y="12049"/>
                        </a:lnTo>
                        <a:lnTo>
                          <a:pt x="5436" y="11988"/>
                        </a:lnTo>
                        <a:lnTo>
                          <a:pt x="5316" y="11926"/>
                        </a:lnTo>
                        <a:lnTo>
                          <a:pt x="5196" y="11863"/>
                        </a:lnTo>
                        <a:lnTo>
                          <a:pt x="5077" y="11797"/>
                        </a:lnTo>
                        <a:lnTo>
                          <a:pt x="4960" y="11731"/>
                        </a:lnTo>
                        <a:lnTo>
                          <a:pt x="4842" y="11663"/>
                        </a:lnTo>
                        <a:lnTo>
                          <a:pt x="4725" y="11592"/>
                        </a:lnTo>
                        <a:lnTo>
                          <a:pt x="4609" y="11521"/>
                        </a:lnTo>
                        <a:lnTo>
                          <a:pt x="4494" y="11447"/>
                        </a:lnTo>
                        <a:lnTo>
                          <a:pt x="4379" y="11373"/>
                        </a:lnTo>
                        <a:lnTo>
                          <a:pt x="4266" y="11298"/>
                        </a:lnTo>
                        <a:lnTo>
                          <a:pt x="4152" y="11220"/>
                        </a:lnTo>
                        <a:lnTo>
                          <a:pt x="4041" y="11142"/>
                        </a:lnTo>
                        <a:lnTo>
                          <a:pt x="3929" y="11061"/>
                        </a:lnTo>
                        <a:lnTo>
                          <a:pt x="3819" y="10980"/>
                        </a:lnTo>
                        <a:lnTo>
                          <a:pt x="3710" y="10896"/>
                        </a:lnTo>
                        <a:lnTo>
                          <a:pt x="3601" y="10812"/>
                        </a:lnTo>
                        <a:lnTo>
                          <a:pt x="3494" y="10726"/>
                        </a:lnTo>
                        <a:lnTo>
                          <a:pt x="3388" y="10639"/>
                        </a:lnTo>
                        <a:lnTo>
                          <a:pt x="3282" y="10550"/>
                        </a:lnTo>
                        <a:lnTo>
                          <a:pt x="3178" y="10461"/>
                        </a:lnTo>
                        <a:lnTo>
                          <a:pt x="3075" y="10370"/>
                        </a:lnTo>
                        <a:lnTo>
                          <a:pt x="2973" y="10278"/>
                        </a:lnTo>
                        <a:lnTo>
                          <a:pt x="2872" y="10184"/>
                        </a:lnTo>
                        <a:lnTo>
                          <a:pt x="2772" y="10089"/>
                        </a:lnTo>
                        <a:lnTo>
                          <a:pt x="2674" y="9993"/>
                        </a:lnTo>
                        <a:lnTo>
                          <a:pt x="2577" y="9896"/>
                        </a:lnTo>
                        <a:lnTo>
                          <a:pt x="2481" y="9797"/>
                        </a:lnTo>
                        <a:lnTo>
                          <a:pt x="2386" y="9698"/>
                        </a:lnTo>
                        <a:lnTo>
                          <a:pt x="2294" y="9596"/>
                        </a:lnTo>
                        <a:lnTo>
                          <a:pt x="2201" y="9495"/>
                        </a:lnTo>
                        <a:lnTo>
                          <a:pt x="2111" y="9391"/>
                        </a:lnTo>
                        <a:lnTo>
                          <a:pt x="2022" y="9286"/>
                        </a:lnTo>
                        <a:lnTo>
                          <a:pt x="1935" y="9181"/>
                        </a:lnTo>
                        <a:lnTo>
                          <a:pt x="1848" y="9074"/>
                        </a:lnTo>
                        <a:lnTo>
                          <a:pt x="1764" y="8967"/>
                        </a:lnTo>
                        <a:lnTo>
                          <a:pt x="1680" y="8858"/>
                        </a:lnTo>
                        <a:lnTo>
                          <a:pt x="1599" y="8748"/>
                        </a:lnTo>
                        <a:lnTo>
                          <a:pt x="1518" y="8638"/>
                        </a:lnTo>
                        <a:lnTo>
                          <a:pt x="1440" y="8525"/>
                        </a:lnTo>
                        <a:lnTo>
                          <a:pt x="1363" y="8412"/>
                        </a:lnTo>
                        <a:lnTo>
                          <a:pt x="1288" y="8299"/>
                        </a:lnTo>
                        <a:lnTo>
                          <a:pt x="1214" y="8183"/>
                        </a:lnTo>
                        <a:lnTo>
                          <a:pt x="1143" y="8068"/>
                        </a:lnTo>
                        <a:lnTo>
                          <a:pt x="1073" y="7951"/>
                        </a:lnTo>
                        <a:lnTo>
                          <a:pt x="1004" y="7833"/>
                        </a:lnTo>
                        <a:lnTo>
                          <a:pt x="938" y="7715"/>
                        </a:lnTo>
                        <a:lnTo>
                          <a:pt x="874" y="7595"/>
                        </a:lnTo>
                        <a:lnTo>
                          <a:pt x="811" y="7474"/>
                        </a:lnTo>
                        <a:lnTo>
                          <a:pt x="750" y="7354"/>
                        </a:lnTo>
                        <a:lnTo>
                          <a:pt x="692" y="7231"/>
                        </a:lnTo>
                        <a:lnTo>
                          <a:pt x="634" y="7108"/>
                        </a:lnTo>
                        <a:lnTo>
                          <a:pt x="579" y="6984"/>
                        </a:lnTo>
                        <a:lnTo>
                          <a:pt x="527" y="6859"/>
                        </a:lnTo>
                        <a:lnTo>
                          <a:pt x="475" y="6734"/>
                        </a:lnTo>
                        <a:lnTo>
                          <a:pt x="426" y="6607"/>
                        </a:lnTo>
                        <a:lnTo>
                          <a:pt x="380" y="6481"/>
                        </a:lnTo>
                        <a:lnTo>
                          <a:pt x="334" y="6353"/>
                        </a:lnTo>
                        <a:lnTo>
                          <a:pt x="292" y="6224"/>
                        </a:lnTo>
                        <a:lnTo>
                          <a:pt x="292" y="6224"/>
                        </a:lnTo>
                        <a:lnTo>
                          <a:pt x="271" y="6159"/>
                        </a:lnTo>
                        <a:lnTo>
                          <a:pt x="252" y="6095"/>
                        </a:lnTo>
                        <a:lnTo>
                          <a:pt x="233" y="6029"/>
                        </a:lnTo>
                        <a:lnTo>
                          <a:pt x="215" y="5964"/>
                        </a:lnTo>
                        <a:lnTo>
                          <a:pt x="197" y="5899"/>
                        </a:lnTo>
                        <a:lnTo>
                          <a:pt x="180" y="5833"/>
                        </a:lnTo>
                        <a:lnTo>
                          <a:pt x="164" y="5768"/>
                        </a:lnTo>
                        <a:lnTo>
                          <a:pt x="148" y="5701"/>
                        </a:lnTo>
                        <a:lnTo>
                          <a:pt x="133" y="5636"/>
                        </a:lnTo>
                        <a:lnTo>
                          <a:pt x="119" y="5570"/>
                        </a:lnTo>
                        <a:lnTo>
                          <a:pt x="106" y="5504"/>
                        </a:lnTo>
                        <a:lnTo>
                          <a:pt x="93" y="5438"/>
                        </a:lnTo>
                        <a:lnTo>
                          <a:pt x="82" y="5372"/>
                        </a:lnTo>
                        <a:lnTo>
                          <a:pt x="71" y="5305"/>
                        </a:lnTo>
                        <a:lnTo>
                          <a:pt x="61" y="5239"/>
                        </a:lnTo>
                        <a:lnTo>
                          <a:pt x="51" y="5172"/>
                        </a:lnTo>
                        <a:lnTo>
                          <a:pt x="43" y="5106"/>
                        </a:lnTo>
                        <a:lnTo>
                          <a:pt x="35" y="5040"/>
                        </a:lnTo>
                        <a:lnTo>
                          <a:pt x="28" y="4973"/>
                        </a:lnTo>
                        <a:lnTo>
                          <a:pt x="21" y="4906"/>
                        </a:lnTo>
                        <a:lnTo>
                          <a:pt x="16" y="4840"/>
                        </a:lnTo>
                        <a:lnTo>
                          <a:pt x="11" y="4773"/>
                        </a:lnTo>
                        <a:lnTo>
                          <a:pt x="7" y="4707"/>
                        </a:lnTo>
                        <a:lnTo>
                          <a:pt x="4" y="4640"/>
                        </a:lnTo>
                        <a:lnTo>
                          <a:pt x="2" y="4573"/>
                        </a:lnTo>
                        <a:lnTo>
                          <a:pt x="1" y="4507"/>
                        </a:lnTo>
                        <a:lnTo>
                          <a:pt x="0" y="4440"/>
                        </a:lnTo>
                        <a:lnTo>
                          <a:pt x="0" y="4374"/>
                        </a:lnTo>
                        <a:lnTo>
                          <a:pt x="1" y="4308"/>
                        </a:lnTo>
                        <a:lnTo>
                          <a:pt x="3" y="4241"/>
                        </a:lnTo>
                        <a:lnTo>
                          <a:pt x="6" y="4175"/>
                        </a:lnTo>
                        <a:lnTo>
                          <a:pt x="10" y="4109"/>
                        </a:lnTo>
                        <a:lnTo>
                          <a:pt x="14" y="4042"/>
                        </a:lnTo>
                        <a:lnTo>
                          <a:pt x="20" y="3976"/>
                        </a:lnTo>
                        <a:lnTo>
                          <a:pt x="26" y="3909"/>
                        </a:lnTo>
                        <a:lnTo>
                          <a:pt x="33" y="3844"/>
                        </a:lnTo>
                        <a:lnTo>
                          <a:pt x="41" y="3778"/>
                        </a:lnTo>
                        <a:lnTo>
                          <a:pt x="50" y="3712"/>
                        </a:lnTo>
                        <a:lnTo>
                          <a:pt x="59" y="3647"/>
                        </a:lnTo>
                        <a:lnTo>
                          <a:pt x="70" y="3582"/>
                        </a:lnTo>
                        <a:lnTo>
                          <a:pt x="82" y="3516"/>
                        </a:lnTo>
                        <a:lnTo>
                          <a:pt x="94" y="3451"/>
                        </a:lnTo>
                        <a:lnTo>
                          <a:pt x="107" y="3386"/>
                        </a:lnTo>
                        <a:lnTo>
                          <a:pt x="122" y="3321"/>
                        </a:lnTo>
                        <a:lnTo>
                          <a:pt x="137" y="3256"/>
                        </a:lnTo>
                        <a:lnTo>
                          <a:pt x="153" y="3191"/>
                        </a:lnTo>
                        <a:lnTo>
                          <a:pt x="171" y="3127"/>
                        </a:lnTo>
                        <a:lnTo>
                          <a:pt x="189" y="3063"/>
                        </a:lnTo>
                        <a:lnTo>
                          <a:pt x="208" y="2999"/>
                        </a:lnTo>
                        <a:lnTo>
                          <a:pt x="228" y="2935"/>
                        </a:lnTo>
                        <a:lnTo>
                          <a:pt x="249" y="2872"/>
                        </a:lnTo>
                        <a:lnTo>
                          <a:pt x="270" y="2808"/>
                        </a:lnTo>
                        <a:lnTo>
                          <a:pt x="293" y="2746"/>
                        </a:lnTo>
                        <a:lnTo>
                          <a:pt x="317" y="2683"/>
                        </a:lnTo>
                        <a:lnTo>
                          <a:pt x="343" y="2620"/>
                        </a:lnTo>
                        <a:lnTo>
                          <a:pt x="368" y="2558"/>
                        </a:lnTo>
                        <a:lnTo>
                          <a:pt x="395" y="2496"/>
                        </a:lnTo>
                        <a:lnTo>
                          <a:pt x="423" y="2434"/>
                        </a:lnTo>
                        <a:lnTo>
                          <a:pt x="451" y="2373"/>
                        </a:lnTo>
                        <a:lnTo>
                          <a:pt x="481" y="2312"/>
                        </a:lnTo>
                        <a:lnTo>
                          <a:pt x="512" y="2250"/>
                        </a:lnTo>
                        <a:lnTo>
                          <a:pt x="544" y="2190"/>
                        </a:lnTo>
                        <a:lnTo>
                          <a:pt x="577" y="2130"/>
                        </a:lnTo>
                        <a:lnTo>
                          <a:pt x="611" y="2069"/>
                        </a:lnTo>
                        <a:lnTo>
                          <a:pt x="611" y="2069"/>
                        </a:lnTo>
                        <a:lnTo>
                          <a:pt x="636" y="2026"/>
                        </a:lnTo>
                        <a:lnTo>
                          <a:pt x="662" y="1983"/>
                        </a:lnTo>
                        <a:lnTo>
                          <a:pt x="688" y="1940"/>
                        </a:lnTo>
                        <a:lnTo>
                          <a:pt x="716" y="1897"/>
                        </a:lnTo>
                        <a:lnTo>
                          <a:pt x="743" y="1856"/>
                        </a:lnTo>
                        <a:lnTo>
                          <a:pt x="771" y="1814"/>
                        </a:lnTo>
                        <a:lnTo>
                          <a:pt x="799" y="1773"/>
                        </a:lnTo>
                        <a:lnTo>
                          <a:pt x="827" y="1732"/>
                        </a:lnTo>
                        <a:lnTo>
                          <a:pt x="887" y="1652"/>
                        </a:lnTo>
                        <a:lnTo>
                          <a:pt x="947" y="1574"/>
                        </a:lnTo>
                        <a:lnTo>
                          <a:pt x="1009" y="1497"/>
                        </a:lnTo>
                        <a:lnTo>
                          <a:pt x="1074" y="1422"/>
                        </a:lnTo>
                        <a:lnTo>
                          <a:pt x="1139" y="1347"/>
                        </a:lnTo>
                        <a:lnTo>
                          <a:pt x="1206" y="1276"/>
                        </a:lnTo>
                        <a:lnTo>
                          <a:pt x="1275" y="1204"/>
                        </a:lnTo>
                        <a:lnTo>
                          <a:pt x="1344" y="1135"/>
                        </a:lnTo>
                        <a:lnTo>
                          <a:pt x="1416" y="1067"/>
                        </a:lnTo>
                        <a:lnTo>
                          <a:pt x="1488" y="1000"/>
                        </a:lnTo>
                        <a:lnTo>
                          <a:pt x="1562" y="935"/>
                        </a:lnTo>
                        <a:lnTo>
                          <a:pt x="1637" y="871"/>
                        </a:lnTo>
                        <a:lnTo>
                          <a:pt x="1713" y="808"/>
                        </a:lnTo>
                        <a:lnTo>
                          <a:pt x="1791" y="747"/>
                        </a:lnTo>
                        <a:lnTo>
                          <a:pt x="1869" y="687"/>
                        </a:lnTo>
                        <a:lnTo>
                          <a:pt x="1949" y="627"/>
                        </a:lnTo>
                        <a:lnTo>
                          <a:pt x="2029" y="569"/>
                        </a:lnTo>
                        <a:lnTo>
                          <a:pt x="2111" y="513"/>
                        </a:lnTo>
                        <a:lnTo>
                          <a:pt x="2193" y="457"/>
                        </a:lnTo>
                        <a:lnTo>
                          <a:pt x="2277" y="402"/>
                        </a:lnTo>
                        <a:lnTo>
                          <a:pt x="2360" y="349"/>
                        </a:lnTo>
                        <a:lnTo>
                          <a:pt x="2444" y="296"/>
                        </a:lnTo>
                        <a:lnTo>
                          <a:pt x="2530" y="244"/>
                        </a:lnTo>
                        <a:lnTo>
                          <a:pt x="2615" y="194"/>
                        </a:lnTo>
                        <a:lnTo>
                          <a:pt x="2702" y="144"/>
                        </a:lnTo>
                        <a:lnTo>
                          <a:pt x="2789" y="95"/>
                        </a:lnTo>
                        <a:lnTo>
                          <a:pt x="2877" y="47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34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noFill/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="" xmlns:a16="http://schemas.microsoft.com/office/drawing/2014/main" id="{B965DC27-BD64-DF41-8438-5DDB61D7B3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09221" y="4146635"/>
                    <a:ext cx="1092437" cy="4186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>
                            <a:alpha val="27000"/>
                          </a:srgbClr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Rethink</a:t>
                    </a: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>
                          <a:alpha val="27000"/>
                        </a:srgbClr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endParaRP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349D2F7E-6924-1E47-BB7D-C5BA729BBE34}"/>
                    </a:ext>
                  </a:extLst>
                </p:cNvPr>
                <p:cNvGrpSpPr/>
                <p:nvPr/>
              </p:nvGrpSpPr>
              <p:grpSpPr>
                <a:xfrm rot="15870491">
                  <a:off x="9249853" y="2464338"/>
                  <a:ext cx="3249601" cy="1331849"/>
                  <a:chOff x="8777157" y="4713481"/>
                  <a:chExt cx="2495921" cy="1050211"/>
                </a:xfrm>
                <a:solidFill>
                  <a:schemeClr val="bg1">
                    <a:alpha val="35000"/>
                  </a:schemeClr>
                </a:solidFill>
              </p:grpSpPr>
              <p:sp>
                <p:nvSpPr>
                  <p:cNvPr id="49" name="Freeform 48">
                    <a:extLst>
                      <a:ext uri="{FF2B5EF4-FFF2-40B4-BE49-F238E27FC236}">
                        <a16:creationId xmlns="" xmlns:a16="http://schemas.microsoft.com/office/drawing/2014/main" id="{BE3C1753-788A-BE40-86EE-476AF18D2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77157" y="4713481"/>
                    <a:ext cx="2495921" cy="1050211"/>
                  </a:xfrm>
                  <a:custGeom>
                    <a:avLst/>
                    <a:gdLst>
                      <a:gd name="T0" fmla="*/ 18 w 14013"/>
                      <a:gd name="T1" fmla="*/ 1202 h 5897"/>
                      <a:gd name="T2" fmla="*/ 131 w 14013"/>
                      <a:gd name="T3" fmla="*/ 1311 h 5897"/>
                      <a:gd name="T4" fmla="*/ 301 w 14013"/>
                      <a:gd name="T5" fmla="*/ 1392 h 5897"/>
                      <a:gd name="T6" fmla="*/ 608 w 14013"/>
                      <a:gd name="T7" fmla="*/ 1466 h 5897"/>
                      <a:gd name="T8" fmla="*/ 761 w 14013"/>
                      <a:gd name="T9" fmla="*/ 1463 h 5897"/>
                      <a:gd name="T10" fmla="*/ 1064 w 14013"/>
                      <a:gd name="T11" fmla="*/ 1383 h 5897"/>
                      <a:gd name="T12" fmla="*/ 1368 w 14013"/>
                      <a:gd name="T13" fmla="*/ 1218 h 5897"/>
                      <a:gd name="T14" fmla="*/ 1848 w 14013"/>
                      <a:gd name="T15" fmla="*/ 859 h 5897"/>
                      <a:gd name="T16" fmla="*/ 2117 w 14013"/>
                      <a:gd name="T17" fmla="*/ 666 h 5897"/>
                      <a:gd name="T18" fmla="*/ 2409 w 14013"/>
                      <a:gd name="T19" fmla="*/ 500 h 5897"/>
                      <a:gd name="T20" fmla="*/ 2945 w 14013"/>
                      <a:gd name="T21" fmla="*/ 276 h 5897"/>
                      <a:gd name="T22" fmla="*/ 3500 w 14013"/>
                      <a:gd name="T23" fmla="*/ 116 h 5897"/>
                      <a:gd name="T24" fmla="*/ 4184 w 14013"/>
                      <a:gd name="T25" fmla="*/ 12 h 5897"/>
                      <a:gd name="T26" fmla="*/ 4873 w 14013"/>
                      <a:gd name="T27" fmla="*/ 15 h 5897"/>
                      <a:gd name="T28" fmla="*/ 5502 w 14013"/>
                      <a:gd name="T29" fmla="*/ 118 h 5897"/>
                      <a:gd name="T30" fmla="*/ 5832 w 14013"/>
                      <a:gd name="T31" fmla="*/ 213 h 5897"/>
                      <a:gd name="T32" fmla="*/ 6154 w 14013"/>
                      <a:gd name="T33" fmla="*/ 340 h 5897"/>
                      <a:gd name="T34" fmla="*/ 6466 w 14013"/>
                      <a:gd name="T35" fmla="*/ 496 h 5897"/>
                      <a:gd name="T36" fmla="*/ 7554 w 14013"/>
                      <a:gd name="T37" fmla="*/ 1110 h 5897"/>
                      <a:gd name="T38" fmla="*/ 8258 w 14013"/>
                      <a:gd name="T39" fmla="*/ 1466 h 5897"/>
                      <a:gd name="T40" fmla="*/ 8983 w 14013"/>
                      <a:gd name="T41" fmla="*/ 1760 h 5897"/>
                      <a:gd name="T42" fmla="*/ 9578 w 14013"/>
                      <a:gd name="T43" fmla="*/ 1926 h 5897"/>
                      <a:gd name="T44" fmla="*/ 9970 w 14013"/>
                      <a:gd name="T45" fmla="*/ 1994 h 5897"/>
                      <a:gd name="T46" fmla="*/ 10375 w 14013"/>
                      <a:gd name="T47" fmla="*/ 2030 h 5897"/>
                      <a:gd name="T48" fmla="*/ 10795 w 14013"/>
                      <a:gd name="T49" fmla="*/ 2028 h 5897"/>
                      <a:gd name="T50" fmla="*/ 11229 w 14013"/>
                      <a:gd name="T51" fmla="*/ 1984 h 5897"/>
                      <a:gd name="T52" fmla="*/ 11682 w 14013"/>
                      <a:gd name="T53" fmla="*/ 1897 h 5897"/>
                      <a:gd name="T54" fmla="*/ 12153 w 14013"/>
                      <a:gd name="T55" fmla="*/ 1759 h 5897"/>
                      <a:gd name="T56" fmla="*/ 12645 w 14013"/>
                      <a:gd name="T57" fmla="*/ 1569 h 5897"/>
                      <a:gd name="T58" fmla="*/ 13158 w 14013"/>
                      <a:gd name="T59" fmla="*/ 1323 h 5897"/>
                      <a:gd name="T60" fmla="*/ 13695 w 14013"/>
                      <a:gd name="T61" fmla="*/ 1016 h 5897"/>
                      <a:gd name="T62" fmla="*/ 13991 w 14013"/>
                      <a:gd name="T63" fmla="*/ 830 h 5897"/>
                      <a:gd name="T64" fmla="*/ 13883 w 14013"/>
                      <a:gd name="T65" fmla="*/ 977 h 5897"/>
                      <a:gd name="T66" fmla="*/ 13716 w 14013"/>
                      <a:gd name="T67" fmla="*/ 1296 h 5897"/>
                      <a:gd name="T68" fmla="*/ 13398 w 14013"/>
                      <a:gd name="T69" fmla="*/ 1742 h 5897"/>
                      <a:gd name="T70" fmla="*/ 12936 w 14013"/>
                      <a:gd name="T71" fmla="*/ 2302 h 5897"/>
                      <a:gd name="T72" fmla="*/ 12467 w 14013"/>
                      <a:gd name="T73" fmla="*/ 2797 h 5897"/>
                      <a:gd name="T74" fmla="*/ 11768 w 14013"/>
                      <a:gd name="T75" fmla="*/ 3430 h 5897"/>
                      <a:gd name="T76" fmla="*/ 11009 w 14013"/>
                      <a:gd name="T77" fmla="*/ 4009 h 5897"/>
                      <a:gd name="T78" fmla="*/ 10197 w 14013"/>
                      <a:gd name="T79" fmla="*/ 4521 h 5897"/>
                      <a:gd name="T80" fmla="*/ 9343 w 14013"/>
                      <a:gd name="T81" fmla="*/ 4965 h 5897"/>
                      <a:gd name="T82" fmla="*/ 8453 w 14013"/>
                      <a:gd name="T83" fmla="*/ 5330 h 5897"/>
                      <a:gd name="T84" fmla="*/ 7536 w 14013"/>
                      <a:gd name="T85" fmla="*/ 5610 h 5897"/>
                      <a:gd name="T86" fmla="*/ 6601 w 14013"/>
                      <a:gd name="T87" fmla="*/ 5799 h 5897"/>
                      <a:gd name="T88" fmla="*/ 5655 w 14013"/>
                      <a:gd name="T89" fmla="*/ 5890 h 5897"/>
                      <a:gd name="T90" fmla="*/ 4843 w 14013"/>
                      <a:gd name="T91" fmla="*/ 5884 h 5897"/>
                      <a:gd name="T92" fmla="*/ 4371 w 14013"/>
                      <a:gd name="T93" fmla="*/ 5840 h 5897"/>
                      <a:gd name="T94" fmla="*/ 3906 w 14013"/>
                      <a:gd name="T95" fmla="*/ 5759 h 5897"/>
                      <a:gd name="T96" fmla="*/ 3452 w 14013"/>
                      <a:gd name="T97" fmla="*/ 5643 h 5897"/>
                      <a:gd name="T98" fmla="*/ 3011 w 14013"/>
                      <a:gd name="T99" fmla="*/ 5489 h 5897"/>
                      <a:gd name="T100" fmla="*/ 2588 w 14013"/>
                      <a:gd name="T101" fmla="*/ 5298 h 5897"/>
                      <a:gd name="T102" fmla="*/ 2185 w 14013"/>
                      <a:gd name="T103" fmla="*/ 5068 h 5897"/>
                      <a:gd name="T104" fmla="*/ 1804 w 14013"/>
                      <a:gd name="T105" fmla="*/ 4800 h 5897"/>
                      <a:gd name="T106" fmla="*/ 1450 w 14013"/>
                      <a:gd name="T107" fmla="*/ 4491 h 5897"/>
                      <a:gd name="T108" fmla="*/ 1126 w 14013"/>
                      <a:gd name="T109" fmla="*/ 4142 h 5897"/>
                      <a:gd name="T110" fmla="*/ 930 w 14013"/>
                      <a:gd name="T111" fmla="*/ 3888 h 5897"/>
                      <a:gd name="T112" fmla="*/ 645 w 14013"/>
                      <a:gd name="T113" fmla="*/ 3423 h 5897"/>
                      <a:gd name="T114" fmla="*/ 367 w 14013"/>
                      <a:gd name="T115" fmla="*/ 2792 h 5897"/>
                      <a:gd name="T116" fmla="*/ 171 w 14013"/>
                      <a:gd name="T117" fmla="*/ 2128 h 5897"/>
                      <a:gd name="T118" fmla="*/ 40 w 14013"/>
                      <a:gd name="T119" fmla="*/ 1443 h 5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4013" h="5897">
                        <a:moveTo>
                          <a:pt x="0" y="1148"/>
                        </a:moveTo>
                        <a:lnTo>
                          <a:pt x="0" y="1148"/>
                        </a:lnTo>
                        <a:lnTo>
                          <a:pt x="2" y="1157"/>
                        </a:lnTo>
                        <a:lnTo>
                          <a:pt x="4" y="1166"/>
                        </a:lnTo>
                        <a:lnTo>
                          <a:pt x="7" y="1175"/>
                        </a:lnTo>
                        <a:lnTo>
                          <a:pt x="10" y="1184"/>
                        </a:lnTo>
                        <a:lnTo>
                          <a:pt x="18" y="1202"/>
                        </a:lnTo>
                        <a:lnTo>
                          <a:pt x="29" y="1219"/>
                        </a:lnTo>
                        <a:lnTo>
                          <a:pt x="41" y="1235"/>
                        </a:lnTo>
                        <a:lnTo>
                          <a:pt x="56" y="1251"/>
                        </a:lnTo>
                        <a:lnTo>
                          <a:pt x="73" y="1267"/>
                        </a:lnTo>
                        <a:lnTo>
                          <a:pt x="91" y="1282"/>
                        </a:lnTo>
                        <a:lnTo>
                          <a:pt x="110" y="1296"/>
                        </a:lnTo>
                        <a:lnTo>
                          <a:pt x="131" y="1311"/>
                        </a:lnTo>
                        <a:lnTo>
                          <a:pt x="152" y="1324"/>
                        </a:lnTo>
                        <a:lnTo>
                          <a:pt x="175" y="1337"/>
                        </a:lnTo>
                        <a:lnTo>
                          <a:pt x="199" y="1349"/>
                        </a:lnTo>
                        <a:lnTo>
                          <a:pt x="223" y="1361"/>
                        </a:lnTo>
                        <a:lnTo>
                          <a:pt x="250" y="1372"/>
                        </a:lnTo>
                        <a:lnTo>
                          <a:pt x="275" y="1382"/>
                        </a:lnTo>
                        <a:lnTo>
                          <a:pt x="301" y="1392"/>
                        </a:lnTo>
                        <a:lnTo>
                          <a:pt x="327" y="1402"/>
                        </a:lnTo>
                        <a:lnTo>
                          <a:pt x="380" y="1419"/>
                        </a:lnTo>
                        <a:lnTo>
                          <a:pt x="432" y="1433"/>
                        </a:lnTo>
                        <a:lnTo>
                          <a:pt x="482" y="1445"/>
                        </a:lnTo>
                        <a:lnTo>
                          <a:pt x="528" y="1455"/>
                        </a:lnTo>
                        <a:lnTo>
                          <a:pt x="571" y="1462"/>
                        </a:lnTo>
                        <a:lnTo>
                          <a:pt x="608" y="1466"/>
                        </a:lnTo>
                        <a:lnTo>
                          <a:pt x="639" y="1468"/>
                        </a:lnTo>
                        <a:lnTo>
                          <a:pt x="639" y="1468"/>
                        </a:lnTo>
                        <a:lnTo>
                          <a:pt x="664" y="1468"/>
                        </a:lnTo>
                        <a:lnTo>
                          <a:pt x="688" y="1468"/>
                        </a:lnTo>
                        <a:lnTo>
                          <a:pt x="713" y="1467"/>
                        </a:lnTo>
                        <a:lnTo>
                          <a:pt x="737" y="1465"/>
                        </a:lnTo>
                        <a:lnTo>
                          <a:pt x="761" y="1463"/>
                        </a:lnTo>
                        <a:lnTo>
                          <a:pt x="786" y="1460"/>
                        </a:lnTo>
                        <a:lnTo>
                          <a:pt x="834" y="1452"/>
                        </a:lnTo>
                        <a:lnTo>
                          <a:pt x="881" y="1442"/>
                        </a:lnTo>
                        <a:lnTo>
                          <a:pt x="927" y="1430"/>
                        </a:lnTo>
                        <a:lnTo>
                          <a:pt x="974" y="1416"/>
                        </a:lnTo>
                        <a:lnTo>
                          <a:pt x="1019" y="1400"/>
                        </a:lnTo>
                        <a:lnTo>
                          <a:pt x="1064" y="1383"/>
                        </a:lnTo>
                        <a:lnTo>
                          <a:pt x="1109" y="1364"/>
                        </a:lnTo>
                        <a:lnTo>
                          <a:pt x="1154" y="1343"/>
                        </a:lnTo>
                        <a:lnTo>
                          <a:pt x="1197" y="1320"/>
                        </a:lnTo>
                        <a:lnTo>
                          <a:pt x="1241" y="1296"/>
                        </a:lnTo>
                        <a:lnTo>
                          <a:pt x="1283" y="1271"/>
                        </a:lnTo>
                        <a:lnTo>
                          <a:pt x="1327" y="1245"/>
                        </a:lnTo>
                        <a:lnTo>
                          <a:pt x="1368" y="1218"/>
                        </a:lnTo>
                        <a:lnTo>
                          <a:pt x="1410" y="1191"/>
                        </a:lnTo>
                        <a:lnTo>
                          <a:pt x="1451" y="1162"/>
                        </a:lnTo>
                        <a:lnTo>
                          <a:pt x="1493" y="1133"/>
                        </a:lnTo>
                        <a:lnTo>
                          <a:pt x="1533" y="1102"/>
                        </a:lnTo>
                        <a:lnTo>
                          <a:pt x="1613" y="1042"/>
                        </a:lnTo>
                        <a:lnTo>
                          <a:pt x="1693" y="981"/>
                        </a:lnTo>
                        <a:lnTo>
                          <a:pt x="1848" y="859"/>
                        </a:lnTo>
                        <a:lnTo>
                          <a:pt x="1924" y="801"/>
                        </a:lnTo>
                        <a:lnTo>
                          <a:pt x="1962" y="773"/>
                        </a:lnTo>
                        <a:lnTo>
                          <a:pt x="2000" y="745"/>
                        </a:lnTo>
                        <a:lnTo>
                          <a:pt x="2000" y="745"/>
                        </a:lnTo>
                        <a:lnTo>
                          <a:pt x="2039" y="718"/>
                        </a:lnTo>
                        <a:lnTo>
                          <a:pt x="2078" y="692"/>
                        </a:lnTo>
                        <a:lnTo>
                          <a:pt x="2117" y="666"/>
                        </a:lnTo>
                        <a:lnTo>
                          <a:pt x="2157" y="641"/>
                        </a:lnTo>
                        <a:lnTo>
                          <a:pt x="2199" y="616"/>
                        </a:lnTo>
                        <a:lnTo>
                          <a:pt x="2240" y="592"/>
                        </a:lnTo>
                        <a:lnTo>
                          <a:pt x="2281" y="567"/>
                        </a:lnTo>
                        <a:lnTo>
                          <a:pt x="2323" y="544"/>
                        </a:lnTo>
                        <a:lnTo>
                          <a:pt x="2367" y="522"/>
                        </a:lnTo>
                        <a:lnTo>
                          <a:pt x="2409" y="500"/>
                        </a:lnTo>
                        <a:lnTo>
                          <a:pt x="2452" y="479"/>
                        </a:lnTo>
                        <a:lnTo>
                          <a:pt x="2495" y="458"/>
                        </a:lnTo>
                        <a:lnTo>
                          <a:pt x="2584" y="418"/>
                        </a:lnTo>
                        <a:lnTo>
                          <a:pt x="2672" y="379"/>
                        </a:lnTo>
                        <a:lnTo>
                          <a:pt x="2763" y="342"/>
                        </a:lnTo>
                        <a:lnTo>
                          <a:pt x="2853" y="308"/>
                        </a:lnTo>
                        <a:lnTo>
                          <a:pt x="2945" y="276"/>
                        </a:lnTo>
                        <a:lnTo>
                          <a:pt x="3036" y="245"/>
                        </a:lnTo>
                        <a:lnTo>
                          <a:pt x="3128" y="215"/>
                        </a:lnTo>
                        <a:lnTo>
                          <a:pt x="3219" y="188"/>
                        </a:lnTo>
                        <a:lnTo>
                          <a:pt x="3312" y="163"/>
                        </a:lnTo>
                        <a:lnTo>
                          <a:pt x="3404" y="139"/>
                        </a:lnTo>
                        <a:lnTo>
                          <a:pt x="3404" y="139"/>
                        </a:lnTo>
                        <a:lnTo>
                          <a:pt x="3500" y="116"/>
                        </a:lnTo>
                        <a:lnTo>
                          <a:pt x="3597" y="95"/>
                        </a:lnTo>
                        <a:lnTo>
                          <a:pt x="3694" y="76"/>
                        </a:lnTo>
                        <a:lnTo>
                          <a:pt x="3792" y="59"/>
                        </a:lnTo>
                        <a:lnTo>
                          <a:pt x="3889" y="43"/>
                        </a:lnTo>
                        <a:lnTo>
                          <a:pt x="3987" y="31"/>
                        </a:lnTo>
                        <a:lnTo>
                          <a:pt x="4085" y="20"/>
                        </a:lnTo>
                        <a:lnTo>
                          <a:pt x="4184" y="12"/>
                        </a:lnTo>
                        <a:lnTo>
                          <a:pt x="4283" y="5"/>
                        </a:lnTo>
                        <a:lnTo>
                          <a:pt x="4381" y="1"/>
                        </a:lnTo>
                        <a:lnTo>
                          <a:pt x="4480" y="0"/>
                        </a:lnTo>
                        <a:lnTo>
                          <a:pt x="4578" y="0"/>
                        </a:lnTo>
                        <a:lnTo>
                          <a:pt x="4677" y="3"/>
                        </a:lnTo>
                        <a:lnTo>
                          <a:pt x="4774" y="7"/>
                        </a:lnTo>
                        <a:lnTo>
                          <a:pt x="4873" y="15"/>
                        </a:lnTo>
                        <a:lnTo>
                          <a:pt x="4970" y="24"/>
                        </a:lnTo>
                        <a:lnTo>
                          <a:pt x="5068" y="36"/>
                        </a:lnTo>
                        <a:lnTo>
                          <a:pt x="5166" y="50"/>
                        </a:lnTo>
                        <a:lnTo>
                          <a:pt x="5262" y="67"/>
                        </a:lnTo>
                        <a:lnTo>
                          <a:pt x="5359" y="85"/>
                        </a:lnTo>
                        <a:lnTo>
                          <a:pt x="5454" y="106"/>
                        </a:lnTo>
                        <a:lnTo>
                          <a:pt x="5502" y="118"/>
                        </a:lnTo>
                        <a:lnTo>
                          <a:pt x="5550" y="129"/>
                        </a:lnTo>
                        <a:lnTo>
                          <a:pt x="5597" y="142"/>
                        </a:lnTo>
                        <a:lnTo>
                          <a:pt x="5644" y="155"/>
                        </a:lnTo>
                        <a:lnTo>
                          <a:pt x="5692" y="169"/>
                        </a:lnTo>
                        <a:lnTo>
                          <a:pt x="5739" y="183"/>
                        </a:lnTo>
                        <a:lnTo>
                          <a:pt x="5786" y="198"/>
                        </a:lnTo>
                        <a:lnTo>
                          <a:pt x="5832" y="213"/>
                        </a:lnTo>
                        <a:lnTo>
                          <a:pt x="5879" y="231"/>
                        </a:lnTo>
                        <a:lnTo>
                          <a:pt x="5926" y="247"/>
                        </a:lnTo>
                        <a:lnTo>
                          <a:pt x="5971" y="265"/>
                        </a:lnTo>
                        <a:lnTo>
                          <a:pt x="6017" y="282"/>
                        </a:lnTo>
                        <a:lnTo>
                          <a:pt x="6064" y="301"/>
                        </a:lnTo>
                        <a:lnTo>
                          <a:pt x="6109" y="320"/>
                        </a:lnTo>
                        <a:lnTo>
                          <a:pt x="6154" y="340"/>
                        </a:lnTo>
                        <a:lnTo>
                          <a:pt x="6199" y="360"/>
                        </a:lnTo>
                        <a:lnTo>
                          <a:pt x="6245" y="381"/>
                        </a:lnTo>
                        <a:lnTo>
                          <a:pt x="6289" y="403"/>
                        </a:lnTo>
                        <a:lnTo>
                          <a:pt x="6333" y="426"/>
                        </a:lnTo>
                        <a:lnTo>
                          <a:pt x="6377" y="449"/>
                        </a:lnTo>
                        <a:lnTo>
                          <a:pt x="6422" y="472"/>
                        </a:lnTo>
                        <a:lnTo>
                          <a:pt x="6466" y="496"/>
                        </a:lnTo>
                        <a:lnTo>
                          <a:pt x="6466" y="496"/>
                        </a:lnTo>
                        <a:lnTo>
                          <a:pt x="6664" y="609"/>
                        </a:lnTo>
                        <a:lnTo>
                          <a:pt x="6861" y="721"/>
                        </a:lnTo>
                        <a:lnTo>
                          <a:pt x="7059" y="834"/>
                        </a:lnTo>
                        <a:lnTo>
                          <a:pt x="7256" y="945"/>
                        </a:lnTo>
                        <a:lnTo>
                          <a:pt x="7455" y="1056"/>
                        </a:lnTo>
                        <a:lnTo>
                          <a:pt x="7554" y="1110"/>
                        </a:lnTo>
                        <a:lnTo>
                          <a:pt x="7654" y="1164"/>
                        </a:lnTo>
                        <a:lnTo>
                          <a:pt x="7753" y="1216"/>
                        </a:lnTo>
                        <a:lnTo>
                          <a:pt x="7854" y="1268"/>
                        </a:lnTo>
                        <a:lnTo>
                          <a:pt x="7954" y="1320"/>
                        </a:lnTo>
                        <a:lnTo>
                          <a:pt x="8055" y="1370"/>
                        </a:lnTo>
                        <a:lnTo>
                          <a:pt x="8157" y="1419"/>
                        </a:lnTo>
                        <a:lnTo>
                          <a:pt x="8258" y="1466"/>
                        </a:lnTo>
                        <a:lnTo>
                          <a:pt x="8360" y="1513"/>
                        </a:lnTo>
                        <a:lnTo>
                          <a:pt x="8462" y="1558"/>
                        </a:lnTo>
                        <a:lnTo>
                          <a:pt x="8565" y="1602"/>
                        </a:lnTo>
                        <a:lnTo>
                          <a:pt x="8668" y="1644"/>
                        </a:lnTo>
                        <a:lnTo>
                          <a:pt x="8773" y="1685"/>
                        </a:lnTo>
                        <a:lnTo>
                          <a:pt x="8878" y="1723"/>
                        </a:lnTo>
                        <a:lnTo>
                          <a:pt x="8983" y="1760"/>
                        </a:lnTo>
                        <a:lnTo>
                          <a:pt x="9090" y="1795"/>
                        </a:lnTo>
                        <a:lnTo>
                          <a:pt x="9196" y="1827"/>
                        </a:lnTo>
                        <a:lnTo>
                          <a:pt x="9305" y="1859"/>
                        </a:lnTo>
                        <a:lnTo>
                          <a:pt x="9414" y="1888"/>
                        </a:lnTo>
                        <a:lnTo>
                          <a:pt x="9468" y="1901"/>
                        </a:lnTo>
                        <a:lnTo>
                          <a:pt x="9523" y="1914"/>
                        </a:lnTo>
                        <a:lnTo>
                          <a:pt x="9578" y="1926"/>
                        </a:lnTo>
                        <a:lnTo>
                          <a:pt x="9633" y="1938"/>
                        </a:lnTo>
                        <a:lnTo>
                          <a:pt x="9689" y="1949"/>
                        </a:lnTo>
                        <a:lnTo>
                          <a:pt x="9745" y="1959"/>
                        </a:lnTo>
                        <a:lnTo>
                          <a:pt x="9801" y="1969"/>
                        </a:lnTo>
                        <a:lnTo>
                          <a:pt x="9857" y="1978"/>
                        </a:lnTo>
                        <a:lnTo>
                          <a:pt x="9914" y="1987"/>
                        </a:lnTo>
                        <a:lnTo>
                          <a:pt x="9970" y="1994"/>
                        </a:lnTo>
                        <a:lnTo>
                          <a:pt x="10027" y="2001"/>
                        </a:lnTo>
                        <a:lnTo>
                          <a:pt x="10084" y="2008"/>
                        </a:lnTo>
                        <a:lnTo>
                          <a:pt x="10142" y="2014"/>
                        </a:lnTo>
                        <a:lnTo>
                          <a:pt x="10200" y="2019"/>
                        </a:lnTo>
                        <a:lnTo>
                          <a:pt x="10258" y="2023"/>
                        </a:lnTo>
                        <a:lnTo>
                          <a:pt x="10317" y="2026"/>
                        </a:lnTo>
                        <a:lnTo>
                          <a:pt x="10375" y="2030"/>
                        </a:lnTo>
                        <a:lnTo>
                          <a:pt x="10434" y="2032"/>
                        </a:lnTo>
                        <a:lnTo>
                          <a:pt x="10494" y="2034"/>
                        </a:lnTo>
                        <a:lnTo>
                          <a:pt x="10553" y="2034"/>
                        </a:lnTo>
                        <a:lnTo>
                          <a:pt x="10612" y="2034"/>
                        </a:lnTo>
                        <a:lnTo>
                          <a:pt x="10673" y="2033"/>
                        </a:lnTo>
                        <a:lnTo>
                          <a:pt x="10733" y="2031"/>
                        </a:lnTo>
                        <a:lnTo>
                          <a:pt x="10795" y="2028"/>
                        </a:lnTo>
                        <a:lnTo>
                          <a:pt x="10856" y="2024"/>
                        </a:lnTo>
                        <a:lnTo>
                          <a:pt x="10917" y="2019"/>
                        </a:lnTo>
                        <a:lnTo>
                          <a:pt x="10979" y="2014"/>
                        </a:lnTo>
                        <a:lnTo>
                          <a:pt x="11041" y="2008"/>
                        </a:lnTo>
                        <a:lnTo>
                          <a:pt x="11103" y="2001"/>
                        </a:lnTo>
                        <a:lnTo>
                          <a:pt x="11167" y="1993"/>
                        </a:lnTo>
                        <a:lnTo>
                          <a:pt x="11229" y="1984"/>
                        </a:lnTo>
                        <a:lnTo>
                          <a:pt x="11293" y="1975"/>
                        </a:lnTo>
                        <a:lnTo>
                          <a:pt x="11357" y="1964"/>
                        </a:lnTo>
                        <a:lnTo>
                          <a:pt x="11421" y="1952"/>
                        </a:lnTo>
                        <a:lnTo>
                          <a:pt x="11485" y="1940"/>
                        </a:lnTo>
                        <a:lnTo>
                          <a:pt x="11551" y="1926"/>
                        </a:lnTo>
                        <a:lnTo>
                          <a:pt x="11616" y="1912"/>
                        </a:lnTo>
                        <a:lnTo>
                          <a:pt x="11682" y="1897"/>
                        </a:lnTo>
                        <a:lnTo>
                          <a:pt x="11748" y="1880"/>
                        </a:lnTo>
                        <a:lnTo>
                          <a:pt x="11814" y="1863"/>
                        </a:lnTo>
                        <a:lnTo>
                          <a:pt x="11882" y="1843"/>
                        </a:lnTo>
                        <a:lnTo>
                          <a:pt x="11948" y="1824"/>
                        </a:lnTo>
                        <a:lnTo>
                          <a:pt x="12016" y="1803"/>
                        </a:lnTo>
                        <a:lnTo>
                          <a:pt x="12085" y="1782"/>
                        </a:lnTo>
                        <a:lnTo>
                          <a:pt x="12153" y="1759"/>
                        </a:lnTo>
                        <a:lnTo>
                          <a:pt x="12222" y="1736"/>
                        </a:lnTo>
                        <a:lnTo>
                          <a:pt x="12291" y="1711"/>
                        </a:lnTo>
                        <a:lnTo>
                          <a:pt x="12361" y="1685"/>
                        </a:lnTo>
                        <a:lnTo>
                          <a:pt x="12431" y="1657"/>
                        </a:lnTo>
                        <a:lnTo>
                          <a:pt x="12502" y="1629"/>
                        </a:lnTo>
                        <a:lnTo>
                          <a:pt x="12573" y="1600"/>
                        </a:lnTo>
                        <a:lnTo>
                          <a:pt x="12645" y="1569"/>
                        </a:lnTo>
                        <a:lnTo>
                          <a:pt x="12716" y="1538"/>
                        </a:lnTo>
                        <a:lnTo>
                          <a:pt x="12789" y="1505"/>
                        </a:lnTo>
                        <a:lnTo>
                          <a:pt x="12862" y="1471"/>
                        </a:lnTo>
                        <a:lnTo>
                          <a:pt x="12936" y="1436"/>
                        </a:lnTo>
                        <a:lnTo>
                          <a:pt x="13009" y="1399"/>
                        </a:lnTo>
                        <a:lnTo>
                          <a:pt x="13084" y="1362"/>
                        </a:lnTo>
                        <a:lnTo>
                          <a:pt x="13158" y="1323"/>
                        </a:lnTo>
                        <a:lnTo>
                          <a:pt x="13233" y="1283"/>
                        </a:lnTo>
                        <a:lnTo>
                          <a:pt x="13309" y="1242"/>
                        </a:lnTo>
                        <a:lnTo>
                          <a:pt x="13385" y="1199"/>
                        </a:lnTo>
                        <a:lnTo>
                          <a:pt x="13462" y="1156"/>
                        </a:lnTo>
                        <a:lnTo>
                          <a:pt x="13539" y="1110"/>
                        </a:lnTo>
                        <a:lnTo>
                          <a:pt x="13617" y="1064"/>
                        </a:lnTo>
                        <a:lnTo>
                          <a:pt x="13695" y="1016"/>
                        </a:lnTo>
                        <a:lnTo>
                          <a:pt x="13774" y="968"/>
                        </a:lnTo>
                        <a:lnTo>
                          <a:pt x="13853" y="917"/>
                        </a:lnTo>
                        <a:lnTo>
                          <a:pt x="13933" y="865"/>
                        </a:lnTo>
                        <a:lnTo>
                          <a:pt x="14013" y="813"/>
                        </a:lnTo>
                        <a:lnTo>
                          <a:pt x="14013" y="813"/>
                        </a:lnTo>
                        <a:lnTo>
                          <a:pt x="14002" y="821"/>
                        </a:lnTo>
                        <a:lnTo>
                          <a:pt x="13991" y="830"/>
                        </a:lnTo>
                        <a:lnTo>
                          <a:pt x="13980" y="841"/>
                        </a:lnTo>
                        <a:lnTo>
                          <a:pt x="13969" y="852"/>
                        </a:lnTo>
                        <a:lnTo>
                          <a:pt x="13959" y="865"/>
                        </a:lnTo>
                        <a:lnTo>
                          <a:pt x="13947" y="878"/>
                        </a:lnTo>
                        <a:lnTo>
                          <a:pt x="13925" y="908"/>
                        </a:lnTo>
                        <a:lnTo>
                          <a:pt x="13904" y="941"/>
                        </a:lnTo>
                        <a:lnTo>
                          <a:pt x="13883" y="977"/>
                        </a:lnTo>
                        <a:lnTo>
                          <a:pt x="13863" y="1014"/>
                        </a:lnTo>
                        <a:lnTo>
                          <a:pt x="13843" y="1052"/>
                        </a:lnTo>
                        <a:lnTo>
                          <a:pt x="13804" y="1129"/>
                        </a:lnTo>
                        <a:lnTo>
                          <a:pt x="13766" y="1202"/>
                        </a:lnTo>
                        <a:lnTo>
                          <a:pt x="13749" y="1236"/>
                        </a:lnTo>
                        <a:lnTo>
                          <a:pt x="13732" y="1268"/>
                        </a:lnTo>
                        <a:lnTo>
                          <a:pt x="13716" y="1296"/>
                        </a:lnTo>
                        <a:lnTo>
                          <a:pt x="13701" y="1321"/>
                        </a:lnTo>
                        <a:lnTo>
                          <a:pt x="13701" y="1321"/>
                        </a:lnTo>
                        <a:lnTo>
                          <a:pt x="13643" y="1406"/>
                        </a:lnTo>
                        <a:lnTo>
                          <a:pt x="13582" y="1492"/>
                        </a:lnTo>
                        <a:lnTo>
                          <a:pt x="13522" y="1575"/>
                        </a:lnTo>
                        <a:lnTo>
                          <a:pt x="13461" y="1658"/>
                        </a:lnTo>
                        <a:lnTo>
                          <a:pt x="13398" y="1742"/>
                        </a:lnTo>
                        <a:lnTo>
                          <a:pt x="13335" y="1823"/>
                        </a:lnTo>
                        <a:lnTo>
                          <a:pt x="13271" y="1905"/>
                        </a:lnTo>
                        <a:lnTo>
                          <a:pt x="13205" y="1985"/>
                        </a:lnTo>
                        <a:lnTo>
                          <a:pt x="13139" y="2066"/>
                        </a:lnTo>
                        <a:lnTo>
                          <a:pt x="13071" y="2145"/>
                        </a:lnTo>
                        <a:lnTo>
                          <a:pt x="13004" y="2224"/>
                        </a:lnTo>
                        <a:lnTo>
                          <a:pt x="12936" y="2302"/>
                        </a:lnTo>
                        <a:lnTo>
                          <a:pt x="12866" y="2378"/>
                        </a:lnTo>
                        <a:lnTo>
                          <a:pt x="12797" y="2455"/>
                        </a:lnTo>
                        <a:lnTo>
                          <a:pt x="12726" y="2531"/>
                        </a:lnTo>
                        <a:lnTo>
                          <a:pt x="12654" y="2607"/>
                        </a:lnTo>
                        <a:lnTo>
                          <a:pt x="12654" y="2607"/>
                        </a:lnTo>
                        <a:lnTo>
                          <a:pt x="12562" y="2702"/>
                        </a:lnTo>
                        <a:lnTo>
                          <a:pt x="12467" y="2797"/>
                        </a:lnTo>
                        <a:lnTo>
                          <a:pt x="12370" y="2890"/>
                        </a:lnTo>
                        <a:lnTo>
                          <a:pt x="12274" y="2984"/>
                        </a:lnTo>
                        <a:lnTo>
                          <a:pt x="12175" y="3075"/>
                        </a:lnTo>
                        <a:lnTo>
                          <a:pt x="12075" y="3166"/>
                        </a:lnTo>
                        <a:lnTo>
                          <a:pt x="11974" y="3255"/>
                        </a:lnTo>
                        <a:lnTo>
                          <a:pt x="11872" y="3344"/>
                        </a:lnTo>
                        <a:lnTo>
                          <a:pt x="11768" y="3430"/>
                        </a:lnTo>
                        <a:lnTo>
                          <a:pt x="11662" y="3517"/>
                        </a:lnTo>
                        <a:lnTo>
                          <a:pt x="11557" y="3602"/>
                        </a:lnTo>
                        <a:lnTo>
                          <a:pt x="11449" y="3686"/>
                        </a:lnTo>
                        <a:lnTo>
                          <a:pt x="11341" y="3768"/>
                        </a:lnTo>
                        <a:lnTo>
                          <a:pt x="11231" y="3850"/>
                        </a:lnTo>
                        <a:lnTo>
                          <a:pt x="11120" y="3929"/>
                        </a:lnTo>
                        <a:lnTo>
                          <a:pt x="11009" y="4009"/>
                        </a:lnTo>
                        <a:lnTo>
                          <a:pt x="10896" y="4086"/>
                        </a:lnTo>
                        <a:lnTo>
                          <a:pt x="10781" y="4161"/>
                        </a:lnTo>
                        <a:lnTo>
                          <a:pt x="10667" y="4237"/>
                        </a:lnTo>
                        <a:lnTo>
                          <a:pt x="10551" y="4310"/>
                        </a:lnTo>
                        <a:lnTo>
                          <a:pt x="10433" y="4382"/>
                        </a:lnTo>
                        <a:lnTo>
                          <a:pt x="10316" y="4452"/>
                        </a:lnTo>
                        <a:lnTo>
                          <a:pt x="10197" y="4521"/>
                        </a:lnTo>
                        <a:lnTo>
                          <a:pt x="10077" y="4590"/>
                        </a:lnTo>
                        <a:lnTo>
                          <a:pt x="9958" y="4656"/>
                        </a:lnTo>
                        <a:lnTo>
                          <a:pt x="9836" y="4720"/>
                        </a:lnTo>
                        <a:lnTo>
                          <a:pt x="9714" y="4784"/>
                        </a:lnTo>
                        <a:lnTo>
                          <a:pt x="9591" y="4845"/>
                        </a:lnTo>
                        <a:lnTo>
                          <a:pt x="9467" y="4905"/>
                        </a:lnTo>
                        <a:lnTo>
                          <a:pt x="9343" y="4965"/>
                        </a:lnTo>
                        <a:lnTo>
                          <a:pt x="9218" y="5022"/>
                        </a:lnTo>
                        <a:lnTo>
                          <a:pt x="9092" y="5077"/>
                        </a:lnTo>
                        <a:lnTo>
                          <a:pt x="8965" y="5131"/>
                        </a:lnTo>
                        <a:lnTo>
                          <a:pt x="8838" y="5183"/>
                        </a:lnTo>
                        <a:lnTo>
                          <a:pt x="8711" y="5234"/>
                        </a:lnTo>
                        <a:lnTo>
                          <a:pt x="8582" y="5283"/>
                        </a:lnTo>
                        <a:lnTo>
                          <a:pt x="8453" y="5330"/>
                        </a:lnTo>
                        <a:lnTo>
                          <a:pt x="8323" y="5375"/>
                        </a:lnTo>
                        <a:lnTo>
                          <a:pt x="8194" y="5419"/>
                        </a:lnTo>
                        <a:lnTo>
                          <a:pt x="8063" y="5461"/>
                        </a:lnTo>
                        <a:lnTo>
                          <a:pt x="7932" y="5501"/>
                        </a:lnTo>
                        <a:lnTo>
                          <a:pt x="7801" y="5539"/>
                        </a:lnTo>
                        <a:lnTo>
                          <a:pt x="7669" y="5576"/>
                        </a:lnTo>
                        <a:lnTo>
                          <a:pt x="7536" y="5610"/>
                        </a:lnTo>
                        <a:lnTo>
                          <a:pt x="7403" y="5644"/>
                        </a:lnTo>
                        <a:lnTo>
                          <a:pt x="7270" y="5674"/>
                        </a:lnTo>
                        <a:lnTo>
                          <a:pt x="7137" y="5703"/>
                        </a:lnTo>
                        <a:lnTo>
                          <a:pt x="7004" y="5730"/>
                        </a:lnTo>
                        <a:lnTo>
                          <a:pt x="6869" y="5755"/>
                        </a:lnTo>
                        <a:lnTo>
                          <a:pt x="6735" y="5778"/>
                        </a:lnTo>
                        <a:lnTo>
                          <a:pt x="6601" y="5799"/>
                        </a:lnTo>
                        <a:lnTo>
                          <a:pt x="6466" y="5819"/>
                        </a:lnTo>
                        <a:lnTo>
                          <a:pt x="6331" y="5836"/>
                        </a:lnTo>
                        <a:lnTo>
                          <a:pt x="6196" y="5851"/>
                        </a:lnTo>
                        <a:lnTo>
                          <a:pt x="6062" y="5864"/>
                        </a:lnTo>
                        <a:lnTo>
                          <a:pt x="5926" y="5875"/>
                        </a:lnTo>
                        <a:lnTo>
                          <a:pt x="5791" y="5884"/>
                        </a:lnTo>
                        <a:lnTo>
                          <a:pt x="5655" y="5890"/>
                        </a:lnTo>
                        <a:lnTo>
                          <a:pt x="5520" y="5895"/>
                        </a:lnTo>
                        <a:lnTo>
                          <a:pt x="5385" y="5897"/>
                        </a:lnTo>
                        <a:lnTo>
                          <a:pt x="5249" y="5897"/>
                        </a:lnTo>
                        <a:lnTo>
                          <a:pt x="5113" y="5895"/>
                        </a:lnTo>
                        <a:lnTo>
                          <a:pt x="4978" y="5891"/>
                        </a:lnTo>
                        <a:lnTo>
                          <a:pt x="4843" y="5884"/>
                        </a:lnTo>
                        <a:lnTo>
                          <a:pt x="4843" y="5884"/>
                        </a:lnTo>
                        <a:lnTo>
                          <a:pt x="4775" y="5880"/>
                        </a:lnTo>
                        <a:lnTo>
                          <a:pt x="4707" y="5875"/>
                        </a:lnTo>
                        <a:lnTo>
                          <a:pt x="4640" y="5869"/>
                        </a:lnTo>
                        <a:lnTo>
                          <a:pt x="4572" y="5863"/>
                        </a:lnTo>
                        <a:lnTo>
                          <a:pt x="4505" y="5856"/>
                        </a:lnTo>
                        <a:lnTo>
                          <a:pt x="4437" y="5848"/>
                        </a:lnTo>
                        <a:lnTo>
                          <a:pt x="4371" y="5840"/>
                        </a:lnTo>
                        <a:lnTo>
                          <a:pt x="4304" y="5830"/>
                        </a:lnTo>
                        <a:lnTo>
                          <a:pt x="4237" y="5820"/>
                        </a:lnTo>
                        <a:lnTo>
                          <a:pt x="4171" y="5810"/>
                        </a:lnTo>
                        <a:lnTo>
                          <a:pt x="4105" y="5797"/>
                        </a:lnTo>
                        <a:lnTo>
                          <a:pt x="4038" y="5785"/>
                        </a:lnTo>
                        <a:lnTo>
                          <a:pt x="3972" y="5772"/>
                        </a:lnTo>
                        <a:lnTo>
                          <a:pt x="3906" y="5759"/>
                        </a:lnTo>
                        <a:lnTo>
                          <a:pt x="3840" y="5744"/>
                        </a:lnTo>
                        <a:lnTo>
                          <a:pt x="3775" y="5729"/>
                        </a:lnTo>
                        <a:lnTo>
                          <a:pt x="3710" y="5714"/>
                        </a:lnTo>
                        <a:lnTo>
                          <a:pt x="3645" y="5697"/>
                        </a:lnTo>
                        <a:lnTo>
                          <a:pt x="3581" y="5680"/>
                        </a:lnTo>
                        <a:lnTo>
                          <a:pt x="3516" y="5662"/>
                        </a:lnTo>
                        <a:lnTo>
                          <a:pt x="3452" y="5643"/>
                        </a:lnTo>
                        <a:lnTo>
                          <a:pt x="3388" y="5622"/>
                        </a:lnTo>
                        <a:lnTo>
                          <a:pt x="3324" y="5602"/>
                        </a:lnTo>
                        <a:lnTo>
                          <a:pt x="3262" y="5581"/>
                        </a:lnTo>
                        <a:lnTo>
                          <a:pt x="3198" y="5559"/>
                        </a:lnTo>
                        <a:lnTo>
                          <a:pt x="3136" y="5537"/>
                        </a:lnTo>
                        <a:lnTo>
                          <a:pt x="3074" y="5513"/>
                        </a:lnTo>
                        <a:lnTo>
                          <a:pt x="3011" y="5489"/>
                        </a:lnTo>
                        <a:lnTo>
                          <a:pt x="2950" y="5465"/>
                        </a:lnTo>
                        <a:lnTo>
                          <a:pt x="2889" y="5438"/>
                        </a:lnTo>
                        <a:lnTo>
                          <a:pt x="2827" y="5412"/>
                        </a:lnTo>
                        <a:lnTo>
                          <a:pt x="2767" y="5384"/>
                        </a:lnTo>
                        <a:lnTo>
                          <a:pt x="2707" y="5356"/>
                        </a:lnTo>
                        <a:lnTo>
                          <a:pt x="2647" y="5328"/>
                        </a:lnTo>
                        <a:lnTo>
                          <a:pt x="2588" y="5298"/>
                        </a:lnTo>
                        <a:lnTo>
                          <a:pt x="2529" y="5268"/>
                        </a:lnTo>
                        <a:lnTo>
                          <a:pt x="2470" y="5236"/>
                        </a:lnTo>
                        <a:lnTo>
                          <a:pt x="2413" y="5204"/>
                        </a:lnTo>
                        <a:lnTo>
                          <a:pt x="2355" y="5172"/>
                        </a:lnTo>
                        <a:lnTo>
                          <a:pt x="2297" y="5138"/>
                        </a:lnTo>
                        <a:lnTo>
                          <a:pt x="2241" y="5104"/>
                        </a:lnTo>
                        <a:lnTo>
                          <a:pt x="2185" y="5068"/>
                        </a:lnTo>
                        <a:lnTo>
                          <a:pt x="2128" y="5032"/>
                        </a:lnTo>
                        <a:lnTo>
                          <a:pt x="2073" y="4996"/>
                        </a:lnTo>
                        <a:lnTo>
                          <a:pt x="2019" y="4958"/>
                        </a:lnTo>
                        <a:lnTo>
                          <a:pt x="1964" y="4920"/>
                        </a:lnTo>
                        <a:lnTo>
                          <a:pt x="1910" y="4880"/>
                        </a:lnTo>
                        <a:lnTo>
                          <a:pt x="1857" y="4840"/>
                        </a:lnTo>
                        <a:lnTo>
                          <a:pt x="1804" y="4800"/>
                        </a:lnTo>
                        <a:lnTo>
                          <a:pt x="1752" y="4758"/>
                        </a:lnTo>
                        <a:lnTo>
                          <a:pt x="1700" y="4715"/>
                        </a:lnTo>
                        <a:lnTo>
                          <a:pt x="1650" y="4672"/>
                        </a:lnTo>
                        <a:lnTo>
                          <a:pt x="1598" y="4628"/>
                        </a:lnTo>
                        <a:lnTo>
                          <a:pt x="1549" y="4584"/>
                        </a:lnTo>
                        <a:lnTo>
                          <a:pt x="1499" y="4537"/>
                        </a:lnTo>
                        <a:lnTo>
                          <a:pt x="1450" y="4491"/>
                        </a:lnTo>
                        <a:lnTo>
                          <a:pt x="1402" y="4444"/>
                        </a:lnTo>
                        <a:lnTo>
                          <a:pt x="1355" y="4396"/>
                        </a:lnTo>
                        <a:lnTo>
                          <a:pt x="1308" y="4346"/>
                        </a:lnTo>
                        <a:lnTo>
                          <a:pt x="1261" y="4296"/>
                        </a:lnTo>
                        <a:lnTo>
                          <a:pt x="1215" y="4246"/>
                        </a:lnTo>
                        <a:lnTo>
                          <a:pt x="1171" y="4195"/>
                        </a:lnTo>
                        <a:lnTo>
                          <a:pt x="1126" y="4142"/>
                        </a:lnTo>
                        <a:lnTo>
                          <a:pt x="1082" y="4089"/>
                        </a:lnTo>
                        <a:lnTo>
                          <a:pt x="1082" y="4089"/>
                        </a:lnTo>
                        <a:lnTo>
                          <a:pt x="1051" y="4049"/>
                        </a:lnTo>
                        <a:lnTo>
                          <a:pt x="1020" y="4010"/>
                        </a:lnTo>
                        <a:lnTo>
                          <a:pt x="990" y="3969"/>
                        </a:lnTo>
                        <a:lnTo>
                          <a:pt x="960" y="3929"/>
                        </a:lnTo>
                        <a:lnTo>
                          <a:pt x="930" y="3888"/>
                        </a:lnTo>
                        <a:lnTo>
                          <a:pt x="902" y="3848"/>
                        </a:lnTo>
                        <a:lnTo>
                          <a:pt x="874" y="3806"/>
                        </a:lnTo>
                        <a:lnTo>
                          <a:pt x="846" y="3764"/>
                        </a:lnTo>
                        <a:lnTo>
                          <a:pt x="793" y="3681"/>
                        </a:lnTo>
                        <a:lnTo>
                          <a:pt x="741" y="3596"/>
                        </a:lnTo>
                        <a:lnTo>
                          <a:pt x="692" y="3510"/>
                        </a:lnTo>
                        <a:lnTo>
                          <a:pt x="645" y="3423"/>
                        </a:lnTo>
                        <a:lnTo>
                          <a:pt x="600" y="3336"/>
                        </a:lnTo>
                        <a:lnTo>
                          <a:pt x="556" y="3247"/>
                        </a:lnTo>
                        <a:lnTo>
                          <a:pt x="515" y="3158"/>
                        </a:lnTo>
                        <a:lnTo>
                          <a:pt x="475" y="3067"/>
                        </a:lnTo>
                        <a:lnTo>
                          <a:pt x="438" y="2976"/>
                        </a:lnTo>
                        <a:lnTo>
                          <a:pt x="401" y="2884"/>
                        </a:lnTo>
                        <a:lnTo>
                          <a:pt x="367" y="2792"/>
                        </a:lnTo>
                        <a:lnTo>
                          <a:pt x="334" y="2699"/>
                        </a:lnTo>
                        <a:lnTo>
                          <a:pt x="304" y="2605"/>
                        </a:lnTo>
                        <a:lnTo>
                          <a:pt x="274" y="2510"/>
                        </a:lnTo>
                        <a:lnTo>
                          <a:pt x="247" y="2416"/>
                        </a:lnTo>
                        <a:lnTo>
                          <a:pt x="219" y="2320"/>
                        </a:lnTo>
                        <a:lnTo>
                          <a:pt x="194" y="2225"/>
                        </a:lnTo>
                        <a:lnTo>
                          <a:pt x="171" y="2128"/>
                        </a:lnTo>
                        <a:lnTo>
                          <a:pt x="149" y="2032"/>
                        </a:lnTo>
                        <a:lnTo>
                          <a:pt x="128" y="1934"/>
                        </a:lnTo>
                        <a:lnTo>
                          <a:pt x="108" y="1836"/>
                        </a:lnTo>
                        <a:lnTo>
                          <a:pt x="90" y="1739"/>
                        </a:lnTo>
                        <a:lnTo>
                          <a:pt x="72" y="1640"/>
                        </a:lnTo>
                        <a:lnTo>
                          <a:pt x="55" y="1542"/>
                        </a:lnTo>
                        <a:lnTo>
                          <a:pt x="40" y="1443"/>
                        </a:lnTo>
                        <a:lnTo>
                          <a:pt x="26" y="1345"/>
                        </a:lnTo>
                        <a:lnTo>
                          <a:pt x="13" y="1246"/>
                        </a:lnTo>
                        <a:lnTo>
                          <a:pt x="0" y="1148"/>
                        </a:lnTo>
                        <a:lnTo>
                          <a:pt x="0" y="1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73AB7">
                          <a:lumMod val="75000"/>
                          <a:alpha val="34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="" xmlns:a16="http://schemas.microsoft.com/office/drawing/2014/main" id="{03BBA817-44DA-9B48-8029-3E92B982891A}"/>
                      </a:ext>
                    </a:extLst>
                  </p:cNvPr>
                  <p:cNvSpPr txBox="1"/>
                  <p:nvPr/>
                </p:nvSpPr>
                <p:spPr>
                  <a:xfrm>
                    <a:off x="8948018" y="5022830"/>
                    <a:ext cx="1965917" cy="4186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>
                            <a:alpha val="34000"/>
                          </a:srgbClr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Reimagination</a:t>
                    </a: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>
                          <a:alpha val="34000"/>
                        </a:srgbClr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endParaRPr>
                  </a:p>
                </p:txBody>
              </p:sp>
            </p:grpSp>
          </p:grp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DBFC140-DDE0-0043-8BB4-6D8EFC52711F}"/>
                </a:ext>
              </a:extLst>
            </p:cNvPr>
            <p:cNvSpPr txBox="1"/>
            <p:nvPr/>
          </p:nvSpPr>
          <p:spPr>
            <a:xfrm rot="1046690">
              <a:off x="8631119" y="1977461"/>
              <a:ext cx="2696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Five Key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Leadership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Priorities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C3A86073-72A1-DF48-BDED-11C9CFD1D690}"/>
              </a:ext>
            </a:extLst>
          </p:cNvPr>
          <p:cNvSpPr/>
          <p:nvPr/>
        </p:nvSpPr>
        <p:spPr>
          <a:xfrm>
            <a:off x="270552" y="1380303"/>
            <a:ext cx="7941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defRPr/>
            </a:pPr>
            <a:r>
              <a:rPr lang="en-US" sz="3200" b="1" dirty="0">
                <a:solidFill>
                  <a:srgbClr val="002060"/>
                </a:solidFill>
                <a:latin typeface="Calibri Light" panose="020F0302020204030204"/>
                <a:ea typeface="Roboto Light" panose="02000000000000000000" pitchFamily="2" charset="0"/>
                <a:cs typeface="Roboto Light" panose="02000000000000000000" pitchFamily="2" charset="0"/>
              </a:rPr>
              <a:t>         </a:t>
            </a:r>
            <a:r>
              <a:rPr lang="en-US" sz="3600" b="1" u="sng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Business Resiliency</a:t>
            </a:r>
            <a:r>
              <a:rPr lang="en-US" sz="3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Cash flow, expenses, suppliers, markets, staffing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How to market/sell and ultimately getting products/services to consumers will change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39956AB6-D370-204D-AD7D-A4DB8920350E}"/>
              </a:ext>
            </a:extLst>
          </p:cNvPr>
          <p:cNvGrpSpPr/>
          <p:nvPr/>
        </p:nvGrpSpPr>
        <p:grpSpPr>
          <a:xfrm>
            <a:off x="322273" y="3697342"/>
            <a:ext cx="1463040" cy="1463040"/>
            <a:chOff x="496299" y="4467509"/>
            <a:chExt cx="1463040" cy="146304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53996732-A81B-794A-A261-36FA47C8F1EA}"/>
                </a:ext>
              </a:extLst>
            </p:cNvPr>
            <p:cNvSpPr/>
            <p:nvPr/>
          </p:nvSpPr>
          <p:spPr>
            <a:xfrm>
              <a:off x="496299" y="4467509"/>
              <a:ext cx="1463040" cy="1463040"/>
            </a:xfrm>
            <a:prstGeom prst="ellips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66AB065D-4FAA-4847-8391-108925C04DC3}"/>
                </a:ext>
              </a:extLst>
            </p:cNvPr>
            <p:cNvSpPr/>
            <p:nvPr/>
          </p:nvSpPr>
          <p:spPr>
            <a:xfrm>
              <a:off x="577481" y="4558949"/>
              <a:ext cx="1280160" cy="1280160"/>
            </a:xfrm>
            <a:prstGeom prst="ellipse">
              <a:avLst/>
            </a:prstGeom>
            <a:solidFill>
              <a:srgbClr val="002060">
                <a:alpha val="57000"/>
              </a:srgb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5A2F8B97-567B-6247-B126-B467D69C30E9}"/>
                </a:ext>
              </a:extLst>
            </p:cNvPr>
            <p:cNvGrpSpPr/>
            <p:nvPr/>
          </p:nvGrpSpPr>
          <p:grpSpPr>
            <a:xfrm>
              <a:off x="636023" y="4922646"/>
              <a:ext cx="1181300" cy="646316"/>
              <a:chOff x="631104" y="4868503"/>
              <a:chExt cx="1181300" cy="646316"/>
            </a:xfrm>
          </p:grpSpPr>
          <p:pic>
            <p:nvPicPr>
              <p:cNvPr id="100" name="Graphic 99" descr="Dollar">
                <a:extLst>
                  <a:ext uri="{FF2B5EF4-FFF2-40B4-BE49-F238E27FC236}">
                    <a16:creationId xmlns="" xmlns:a16="http://schemas.microsoft.com/office/drawing/2014/main" id="{03C840C2-39B9-3F4A-8760-6F66EF041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02482" y="4883239"/>
                <a:ext cx="631580" cy="631580"/>
              </a:xfrm>
              <a:prstGeom prst="rect">
                <a:avLst/>
              </a:prstGeom>
            </p:spPr>
          </p:pic>
          <p:grpSp>
            <p:nvGrpSpPr>
              <p:cNvPr id="101" name="Group 100">
                <a:extLst>
                  <a:ext uri="{FF2B5EF4-FFF2-40B4-BE49-F238E27FC236}">
                    <a16:creationId xmlns="" xmlns:a16="http://schemas.microsoft.com/office/drawing/2014/main" id="{3076A13B-BF1C-9145-AFB0-4CB8F19EEF18}"/>
                  </a:ext>
                </a:extLst>
              </p:cNvPr>
              <p:cNvGrpSpPr/>
              <p:nvPr/>
            </p:nvGrpSpPr>
            <p:grpSpPr>
              <a:xfrm>
                <a:off x="631104" y="4868503"/>
                <a:ext cx="1181300" cy="595816"/>
                <a:chOff x="597544" y="4856914"/>
                <a:chExt cx="1181300" cy="595816"/>
              </a:xfrm>
            </p:grpSpPr>
            <p:pic>
              <p:nvPicPr>
                <p:cNvPr id="102" name="Graphic 101" descr="Line arrow Counter clockwise curve">
                  <a:extLst>
                    <a:ext uri="{FF2B5EF4-FFF2-40B4-BE49-F238E27FC236}">
                      <a16:creationId xmlns="" xmlns:a16="http://schemas.microsoft.com/office/drawing/2014/main" id="{01D7F286-03D1-5F41-9609-E762CB6A06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5659" y="4869545"/>
                  <a:ext cx="583185" cy="583185"/>
                </a:xfrm>
                <a:prstGeom prst="rect">
                  <a:avLst/>
                </a:prstGeom>
              </p:spPr>
            </p:pic>
            <p:pic>
              <p:nvPicPr>
                <p:cNvPr id="103" name="Graphic 102" descr="Line arrow Counter clockwise curve">
                  <a:extLst>
                    <a:ext uri="{FF2B5EF4-FFF2-40B4-BE49-F238E27FC236}">
                      <a16:creationId xmlns="" xmlns:a16="http://schemas.microsoft.com/office/drawing/2014/main" id="{A363C8E3-2220-934B-A153-B075D14D23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1947707">
                  <a:off x="597544" y="4856914"/>
                  <a:ext cx="594437" cy="59443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AC03DAAA-E795-3049-AC5E-AEBCB884361E}"/>
              </a:ext>
            </a:extLst>
          </p:cNvPr>
          <p:cNvGrpSpPr/>
          <p:nvPr/>
        </p:nvGrpSpPr>
        <p:grpSpPr>
          <a:xfrm>
            <a:off x="1936549" y="3706083"/>
            <a:ext cx="1463040" cy="1463040"/>
            <a:chOff x="2102701" y="4468021"/>
            <a:chExt cx="1463040" cy="1463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E5ED6DA7-1E4B-8D48-9029-D95F00B95814}"/>
                </a:ext>
              </a:extLst>
            </p:cNvPr>
            <p:cNvGrpSpPr/>
            <p:nvPr/>
          </p:nvGrpSpPr>
          <p:grpSpPr>
            <a:xfrm>
              <a:off x="2102701" y="4468021"/>
              <a:ext cx="1463040" cy="1463040"/>
              <a:chOff x="399211" y="1435285"/>
              <a:chExt cx="1463040" cy="1463040"/>
            </a:xfrm>
          </p:grpSpPr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A7E3A542-9047-5C4E-B8C0-B53E9D0CBDC7}"/>
                  </a:ext>
                </a:extLst>
              </p:cNvPr>
              <p:cNvSpPr/>
              <p:nvPr/>
            </p:nvSpPr>
            <p:spPr>
              <a:xfrm>
                <a:off x="399211" y="1435285"/>
                <a:ext cx="1463040" cy="14630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F035622F-7F77-4F4D-AB72-56CFDA3C1A36}"/>
                  </a:ext>
                </a:extLst>
              </p:cNvPr>
              <p:cNvSpPr/>
              <p:nvPr/>
            </p:nvSpPr>
            <p:spPr>
              <a:xfrm>
                <a:off x="495046" y="1526725"/>
                <a:ext cx="1280160" cy="1280160"/>
              </a:xfrm>
              <a:prstGeom prst="ellipse">
                <a:avLst/>
              </a:prstGeom>
              <a:solidFill>
                <a:srgbClr val="002060">
                  <a:alpha val="57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6" name="Graphic 105" descr="Bank check">
              <a:extLst>
                <a:ext uri="{FF2B5EF4-FFF2-40B4-BE49-F238E27FC236}">
                  <a16:creationId xmlns="" xmlns:a16="http://schemas.microsoft.com/office/drawing/2014/main" id="{1B97EA45-6760-CE45-B8D4-357EDD61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76378" y="4742341"/>
              <a:ext cx="914400" cy="9144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2E2613EA-4D59-CA44-962E-933BD28AD6E4}"/>
              </a:ext>
            </a:extLst>
          </p:cNvPr>
          <p:cNvGrpSpPr/>
          <p:nvPr/>
        </p:nvGrpSpPr>
        <p:grpSpPr>
          <a:xfrm>
            <a:off x="3588390" y="3691679"/>
            <a:ext cx="1463040" cy="1463040"/>
            <a:chOff x="3760199" y="4356491"/>
            <a:chExt cx="1463040" cy="1463040"/>
          </a:xfrm>
        </p:grpSpPr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6B3D9DED-4599-0345-BC07-16214CA19D24}"/>
                </a:ext>
              </a:extLst>
            </p:cNvPr>
            <p:cNvGrpSpPr/>
            <p:nvPr/>
          </p:nvGrpSpPr>
          <p:grpSpPr>
            <a:xfrm>
              <a:off x="3760199" y="4356491"/>
              <a:ext cx="1463040" cy="1463040"/>
              <a:chOff x="399211" y="1435285"/>
              <a:chExt cx="1463040" cy="1463040"/>
            </a:xfrm>
          </p:grpSpPr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438813AA-E73F-0045-A4EC-3EF07F162FAA}"/>
                  </a:ext>
                </a:extLst>
              </p:cNvPr>
              <p:cNvSpPr/>
              <p:nvPr/>
            </p:nvSpPr>
            <p:spPr>
              <a:xfrm>
                <a:off x="399211" y="1435285"/>
                <a:ext cx="1463040" cy="14630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49CC7332-75FA-C740-BA8C-C8163D65A537}"/>
                  </a:ext>
                </a:extLst>
              </p:cNvPr>
              <p:cNvSpPr/>
              <p:nvPr/>
            </p:nvSpPr>
            <p:spPr>
              <a:xfrm>
                <a:off x="495046" y="1526725"/>
                <a:ext cx="1280160" cy="1280160"/>
              </a:xfrm>
              <a:prstGeom prst="ellipse">
                <a:avLst/>
              </a:prstGeom>
              <a:solidFill>
                <a:srgbClr val="002060">
                  <a:alpha val="57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1" name="Graphic 110" descr="Truck">
              <a:extLst>
                <a:ext uri="{FF2B5EF4-FFF2-40B4-BE49-F238E27FC236}">
                  <a16:creationId xmlns="" xmlns:a16="http://schemas.microsoft.com/office/drawing/2014/main" id="{0483D89B-85CF-8343-9329-D0D35D0E3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63919" y="4665350"/>
              <a:ext cx="914400" cy="9144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88F4DA09-09DB-B543-94B3-A64FBC9FBB28}"/>
              </a:ext>
            </a:extLst>
          </p:cNvPr>
          <p:cNvGrpSpPr/>
          <p:nvPr/>
        </p:nvGrpSpPr>
        <p:grpSpPr>
          <a:xfrm>
            <a:off x="6964586" y="3672792"/>
            <a:ext cx="1463040" cy="1463040"/>
            <a:chOff x="8006056" y="4755934"/>
            <a:chExt cx="1463040" cy="1463040"/>
          </a:xfrm>
        </p:grpSpPr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EB8FD894-5A4D-674D-822F-683F2B95CC04}"/>
                </a:ext>
              </a:extLst>
            </p:cNvPr>
            <p:cNvGrpSpPr/>
            <p:nvPr/>
          </p:nvGrpSpPr>
          <p:grpSpPr>
            <a:xfrm>
              <a:off x="8006056" y="4755934"/>
              <a:ext cx="1463040" cy="1463040"/>
              <a:chOff x="399211" y="1435285"/>
              <a:chExt cx="1463040" cy="1463040"/>
            </a:xfrm>
          </p:grpSpPr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A806A49A-3046-A94B-A5A7-7017D7013203}"/>
                  </a:ext>
                </a:extLst>
              </p:cNvPr>
              <p:cNvSpPr/>
              <p:nvPr/>
            </p:nvSpPr>
            <p:spPr>
              <a:xfrm>
                <a:off x="399211" y="1435285"/>
                <a:ext cx="1463040" cy="14630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83E5BA75-4A4E-E64B-9659-65CBDC205D89}"/>
                  </a:ext>
                </a:extLst>
              </p:cNvPr>
              <p:cNvSpPr/>
              <p:nvPr/>
            </p:nvSpPr>
            <p:spPr>
              <a:xfrm>
                <a:off x="495046" y="1526725"/>
                <a:ext cx="1280160" cy="1280160"/>
              </a:xfrm>
              <a:prstGeom prst="ellipse">
                <a:avLst/>
              </a:prstGeom>
              <a:solidFill>
                <a:srgbClr val="002060">
                  <a:alpha val="57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6" name="Graphic 115" descr="Users">
              <a:extLst>
                <a:ext uri="{FF2B5EF4-FFF2-40B4-BE49-F238E27FC236}">
                  <a16:creationId xmlns="" xmlns:a16="http://schemas.microsoft.com/office/drawing/2014/main" id="{11A83AB3-31B4-A44C-9ABA-E848B231E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09321" y="5045161"/>
              <a:ext cx="914400" cy="9144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CAB70179-1B88-AA4A-9F00-724424CCA9B2}"/>
              </a:ext>
            </a:extLst>
          </p:cNvPr>
          <p:cNvGrpSpPr/>
          <p:nvPr/>
        </p:nvGrpSpPr>
        <p:grpSpPr>
          <a:xfrm>
            <a:off x="5291038" y="3667412"/>
            <a:ext cx="1463040" cy="1463040"/>
            <a:chOff x="5468190" y="4317820"/>
            <a:chExt cx="1463040" cy="1463040"/>
          </a:xfrm>
        </p:grpSpPr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1275ECF4-0639-0E47-BA7D-F147D06BDB7D}"/>
                </a:ext>
              </a:extLst>
            </p:cNvPr>
            <p:cNvGrpSpPr/>
            <p:nvPr/>
          </p:nvGrpSpPr>
          <p:grpSpPr>
            <a:xfrm>
              <a:off x="5468190" y="4317820"/>
              <a:ext cx="1463040" cy="1463040"/>
              <a:chOff x="399211" y="1435285"/>
              <a:chExt cx="1463040" cy="1463040"/>
            </a:xfrm>
          </p:grpSpPr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D2B4F44E-B41F-AE4B-9D15-D1F91E7DD13F}"/>
                  </a:ext>
                </a:extLst>
              </p:cNvPr>
              <p:cNvSpPr/>
              <p:nvPr/>
            </p:nvSpPr>
            <p:spPr>
              <a:xfrm>
                <a:off x="399211" y="1435285"/>
                <a:ext cx="1463040" cy="14630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D5360ECA-E220-234A-A525-647692CD0911}"/>
                  </a:ext>
                </a:extLst>
              </p:cNvPr>
              <p:cNvSpPr/>
              <p:nvPr/>
            </p:nvSpPr>
            <p:spPr>
              <a:xfrm>
                <a:off x="495046" y="1526725"/>
                <a:ext cx="1280160" cy="1280160"/>
              </a:xfrm>
              <a:prstGeom prst="ellipse">
                <a:avLst/>
              </a:prstGeom>
              <a:solidFill>
                <a:srgbClr val="002060">
                  <a:alpha val="57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1" name="Graphic 120" descr="Shopping cart">
              <a:extLst>
                <a:ext uri="{FF2B5EF4-FFF2-40B4-BE49-F238E27FC236}">
                  <a16:creationId xmlns="" xmlns:a16="http://schemas.microsoft.com/office/drawing/2014/main" id="{EC8E7A1C-B8A8-3546-AB17-B3333713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804422" y="4630811"/>
              <a:ext cx="914400" cy="914400"/>
            </a:xfrm>
            <a:prstGeom prst="rect">
              <a:avLst/>
            </a:prstGeom>
          </p:spPr>
        </p:pic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37615BBC-14DB-2C4F-B3C3-74F85C7D23ED}"/>
              </a:ext>
            </a:extLst>
          </p:cNvPr>
          <p:cNvSpPr txBox="1"/>
          <p:nvPr/>
        </p:nvSpPr>
        <p:spPr>
          <a:xfrm>
            <a:off x="-37514" y="5078129"/>
            <a:ext cx="2184536" cy="46010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CASH FLOW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B81DC970-E5CC-764E-A0AB-BCFEDE7019BE}"/>
              </a:ext>
            </a:extLst>
          </p:cNvPr>
          <p:cNvSpPr txBox="1"/>
          <p:nvPr/>
        </p:nvSpPr>
        <p:spPr>
          <a:xfrm>
            <a:off x="1618517" y="5061670"/>
            <a:ext cx="2184536" cy="46010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EXPENSES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64DD04C-3012-2545-8F6D-477165C5BCE9}"/>
              </a:ext>
            </a:extLst>
          </p:cNvPr>
          <p:cNvSpPr txBox="1"/>
          <p:nvPr/>
        </p:nvSpPr>
        <p:spPr>
          <a:xfrm>
            <a:off x="3290835" y="5069900"/>
            <a:ext cx="2184536" cy="46010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SUPPLIERS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D2744EA5-C166-0246-9981-C3C69FB8DF75}"/>
              </a:ext>
            </a:extLst>
          </p:cNvPr>
          <p:cNvSpPr txBox="1"/>
          <p:nvPr/>
        </p:nvSpPr>
        <p:spPr>
          <a:xfrm>
            <a:off x="4984556" y="5082030"/>
            <a:ext cx="2184536" cy="46010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MARKETS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9604DBD8-8DBE-5842-8EDE-B1103595A8E4}"/>
              </a:ext>
            </a:extLst>
          </p:cNvPr>
          <p:cNvSpPr txBox="1"/>
          <p:nvPr/>
        </p:nvSpPr>
        <p:spPr>
          <a:xfrm>
            <a:off x="6652874" y="5061461"/>
            <a:ext cx="2184536" cy="46010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STAFFING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9" name="Graphic 128" descr="City">
            <a:extLst>
              <a:ext uri="{FF2B5EF4-FFF2-40B4-BE49-F238E27FC236}">
                <a16:creationId xmlns="" xmlns:a16="http://schemas.microsoft.com/office/drawing/2014/main" id="{1AF7EE3B-8042-9243-9C87-BF17F84A6C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4801" y="11498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67294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 Resiliency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Roboto Light" panose="02000000000000000000" pitchFamily="2" charset="0"/>
              </a:rPr>
              <a:t>Building</a:t>
            </a:r>
          </a:p>
          <a:p>
            <a:pPr marL="742950" marR="0" lvl="0" indent="-74295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C0394CD-BBF3-8C45-9ABC-0A487FF0AFAC}"/>
              </a:ext>
            </a:extLst>
          </p:cNvPr>
          <p:cNvGrpSpPr/>
          <p:nvPr/>
        </p:nvGrpSpPr>
        <p:grpSpPr>
          <a:xfrm>
            <a:off x="7457983" y="1703574"/>
            <a:ext cx="3666876" cy="3479812"/>
            <a:chOff x="8107283" y="768693"/>
            <a:chExt cx="3666876" cy="347981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CA75130-6AE7-4B4C-AA5C-6F5896042662}"/>
                </a:ext>
              </a:extLst>
            </p:cNvPr>
            <p:cNvGrpSpPr/>
            <p:nvPr/>
          </p:nvGrpSpPr>
          <p:grpSpPr>
            <a:xfrm rot="15416925">
              <a:off x="8200815" y="675161"/>
              <a:ext cx="3479812" cy="3666876"/>
              <a:chOff x="6684306" y="880541"/>
              <a:chExt cx="5002553" cy="527147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8037F2D3-05A1-0E42-BF10-66B8293A5B9B}"/>
                  </a:ext>
                </a:extLst>
              </p:cNvPr>
              <p:cNvGrpSpPr/>
              <p:nvPr/>
            </p:nvGrpSpPr>
            <p:grpSpPr>
              <a:xfrm rot="15870491">
                <a:off x="6183821" y="2239510"/>
                <a:ext cx="2920233" cy="1919263"/>
                <a:chOff x="8835056" y="1915592"/>
                <a:chExt cx="2242944" cy="1513408"/>
              </a:xfrm>
              <a:solidFill>
                <a:schemeClr val="bg1">
                  <a:alpha val="35000"/>
                </a:schemeClr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="" xmlns:a16="http://schemas.microsoft.com/office/drawing/2014/main" id="{98178C3B-1C1A-3A4F-8C5F-E284E9FB8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5056" y="1915592"/>
                  <a:ext cx="2242944" cy="1513408"/>
                </a:xfrm>
                <a:custGeom>
                  <a:avLst/>
                  <a:gdLst>
                    <a:gd name="T0" fmla="*/ 11854 w 12590"/>
                    <a:gd name="T1" fmla="*/ 8438 h 8493"/>
                    <a:gd name="T2" fmla="*/ 11822 w 12590"/>
                    <a:gd name="T3" fmla="*/ 8286 h 8493"/>
                    <a:gd name="T4" fmla="*/ 11726 w 12590"/>
                    <a:gd name="T5" fmla="*/ 8123 h 8493"/>
                    <a:gd name="T6" fmla="*/ 11511 w 12590"/>
                    <a:gd name="T7" fmla="*/ 7890 h 8493"/>
                    <a:gd name="T8" fmla="*/ 11382 w 12590"/>
                    <a:gd name="T9" fmla="*/ 7808 h 8493"/>
                    <a:gd name="T10" fmla="*/ 11085 w 12590"/>
                    <a:gd name="T11" fmla="*/ 7707 h 8493"/>
                    <a:gd name="T12" fmla="*/ 10741 w 12590"/>
                    <a:gd name="T13" fmla="*/ 7675 h 8493"/>
                    <a:gd name="T14" fmla="*/ 10143 w 12590"/>
                    <a:gd name="T15" fmla="*/ 7707 h 8493"/>
                    <a:gd name="T16" fmla="*/ 9812 w 12590"/>
                    <a:gd name="T17" fmla="*/ 7718 h 8493"/>
                    <a:gd name="T18" fmla="*/ 9477 w 12590"/>
                    <a:gd name="T19" fmla="*/ 7694 h 8493"/>
                    <a:gd name="T20" fmla="*/ 8907 w 12590"/>
                    <a:gd name="T21" fmla="*/ 7583 h 8493"/>
                    <a:gd name="T22" fmla="*/ 8357 w 12590"/>
                    <a:gd name="T23" fmla="*/ 7408 h 8493"/>
                    <a:gd name="T24" fmla="*/ 7730 w 12590"/>
                    <a:gd name="T25" fmla="*/ 7115 h 8493"/>
                    <a:gd name="T26" fmla="*/ 7159 w 12590"/>
                    <a:gd name="T27" fmla="*/ 6729 h 8493"/>
                    <a:gd name="T28" fmla="*/ 6692 w 12590"/>
                    <a:gd name="T29" fmla="*/ 6295 h 8493"/>
                    <a:gd name="T30" fmla="*/ 6471 w 12590"/>
                    <a:gd name="T31" fmla="*/ 6032 h 8493"/>
                    <a:gd name="T32" fmla="*/ 6274 w 12590"/>
                    <a:gd name="T33" fmla="*/ 5748 h 8493"/>
                    <a:gd name="T34" fmla="*/ 6102 w 12590"/>
                    <a:gd name="T35" fmla="*/ 5445 h 8493"/>
                    <a:gd name="T36" fmla="*/ 5537 w 12590"/>
                    <a:gd name="T37" fmla="*/ 4330 h 8493"/>
                    <a:gd name="T38" fmla="*/ 5150 w 12590"/>
                    <a:gd name="T39" fmla="*/ 3643 h 8493"/>
                    <a:gd name="T40" fmla="*/ 4709 w 12590"/>
                    <a:gd name="T41" fmla="*/ 2996 h 8493"/>
                    <a:gd name="T42" fmla="*/ 4308 w 12590"/>
                    <a:gd name="T43" fmla="*/ 2528 h 8493"/>
                    <a:gd name="T44" fmla="*/ 4019 w 12590"/>
                    <a:gd name="T45" fmla="*/ 2253 h 8493"/>
                    <a:gd name="T46" fmla="*/ 3702 w 12590"/>
                    <a:gd name="T47" fmla="*/ 1999 h 8493"/>
                    <a:gd name="T48" fmla="*/ 3352 w 12590"/>
                    <a:gd name="T49" fmla="*/ 1768 h 8493"/>
                    <a:gd name="T50" fmla="*/ 2966 w 12590"/>
                    <a:gd name="T51" fmla="*/ 1562 h 8493"/>
                    <a:gd name="T52" fmla="*/ 2541 w 12590"/>
                    <a:gd name="T53" fmla="*/ 1385 h 8493"/>
                    <a:gd name="T54" fmla="*/ 2073 w 12590"/>
                    <a:gd name="T55" fmla="*/ 1237 h 8493"/>
                    <a:gd name="T56" fmla="*/ 1559 w 12590"/>
                    <a:gd name="T57" fmla="*/ 1121 h 8493"/>
                    <a:gd name="T58" fmla="*/ 995 w 12590"/>
                    <a:gd name="T59" fmla="*/ 1041 h 8493"/>
                    <a:gd name="T60" fmla="*/ 378 w 12590"/>
                    <a:gd name="T61" fmla="*/ 998 h 8493"/>
                    <a:gd name="T62" fmla="*/ 28 w 12590"/>
                    <a:gd name="T63" fmla="*/ 988 h 8493"/>
                    <a:gd name="T64" fmla="*/ 199 w 12590"/>
                    <a:gd name="T65" fmla="*/ 926 h 8493"/>
                    <a:gd name="T66" fmla="*/ 516 w 12590"/>
                    <a:gd name="T67" fmla="*/ 753 h 8493"/>
                    <a:gd name="T68" fmla="*/ 1028 w 12590"/>
                    <a:gd name="T69" fmla="*/ 560 h 8493"/>
                    <a:gd name="T70" fmla="*/ 1724 w 12590"/>
                    <a:gd name="T71" fmla="*/ 351 h 8493"/>
                    <a:gd name="T72" fmla="*/ 2389 w 12590"/>
                    <a:gd name="T73" fmla="*/ 199 h 8493"/>
                    <a:gd name="T74" fmla="*/ 3322 w 12590"/>
                    <a:gd name="T75" fmla="*/ 60 h 8493"/>
                    <a:gd name="T76" fmla="*/ 4274 w 12590"/>
                    <a:gd name="T77" fmla="*/ 2 h 8493"/>
                    <a:gd name="T78" fmla="*/ 5234 w 12590"/>
                    <a:gd name="T79" fmla="*/ 25 h 8493"/>
                    <a:gd name="T80" fmla="*/ 6190 w 12590"/>
                    <a:gd name="T81" fmla="*/ 132 h 8493"/>
                    <a:gd name="T82" fmla="*/ 7134 w 12590"/>
                    <a:gd name="T83" fmla="*/ 322 h 8493"/>
                    <a:gd name="T84" fmla="*/ 8052 w 12590"/>
                    <a:gd name="T85" fmla="*/ 597 h 8493"/>
                    <a:gd name="T86" fmla="*/ 8935 w 12590"/>
                    <a:gd name="T87" fmla="*/ 959 h 8493"/>
                    <a:gd name="T88" fmla="*/ 9771 w 12590"/>
                    <a:gd name="T89" fmla="*/ 1409 h 8493"/>
                    <a:gd name="T90" fmla="*/ 10443 w 12590"/>
                    <a:gd name="T91" fmla="*/ 1865 h 8493"/>
                    <a:gd name="T92" fmla="*/ 10811 w 12590"/>
                    <a:gd name="T93" fmla="*/ 2165 h 8493"/>
                    <a:gd name="T94" fmla="*/ 11152 w 12590"/>
                    <a:gd name="T95" fmla="*/ 2490 h 8493"/>
                    <a:gd name="T96" fmla="*/ 11466 w 12590"/>
                    <a:gd name="T97" fmla="*/ 2839 h 8493"/>
                    <a:gd name="T98" fmla="*/ 11747 w 12590"/>
                    <a:gd name="T99" fmla="*/ 3211 h 8493"/>
                    <a:gd name="T100" fmla="*/ 11993 w 12590"/>
                    <a:gd name="T101" fmla="*/ 3605 h 8493"/>
                    <a:gd name="T102" fmla="*/ 12201 w 12590"/>
                    <a:gd name="T103" fmla="*/ 4019 h 8493"/>
                    <a:gd name="T104" fmla="*/ 12368 w 12590"/>
                    <a:gd name="T105" fmla="*/ 4455 h 8493"/>
                    <a:gd name="T106" fmla="*/ 12491 w 12590"/>
                    <a:gd name="T107" fmla="*/ 4907 h 8493"/>
                    <a:gd name="T108" fmla="*/ 12566 w 12590"/>
                    <a:gd name="T109" fmla="*/ 5378 h 8493"/>
                    <a:gd name="T110" fmla="*/ 12589 w 12590"/>
                    <a:gd name="T111" fmla="*/ 5698 h 8493"/>
                    <a:gd name="T112" fmla="*/ 12567 w 12590"/>
                    <a:gd name="T113" fmla="*/ 6243 h 8493"/>
                    <a:gd name="T114" fmla="*/ 12448 w 12590"/>
                    <a:gd name="T115" fmla="*/ 6922 h 8493"/>
                    <a:gd name="T116" fmla="*/ 12243 w 12590"/>
                    <a:gd name="T117" fmla="*/ 7583 h 8493"/>
                    <a:gd name="T118" fmla="*/ 11971 w 12590"/>
                    <a:gd name="T119" fmla="*/ 8225 h 8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590" h="8493">
                      <a:moveTo>
                        <a:pt x="11839" y="8493"/>
                      </a:moveTo>
                      <a:lnTo>
                        <a:pt x="11839" y="8493"/>
                      </a:lnTo>
                      <a:lnTo>
                        <a:pt x="11843" y="8485"/>
                      </a:lnTo>
                      <a:lnTo>
                        <a:pt x="11846" y="8476"/>
                      </a:lnTo>
                      <a:lnTo>
                        <a:pt x="11849" y="8467"/>
                      </a:lnTo>
                      <a:lnTo>
                        <a:pt x="11851" y="8458"/>
                      </a:lnTo>
                      <a:lnTo>
                        <a:pt x="11854" y="8438"/>
                      </a:lnTo>
                      <a:lnTo>
                        <a:pt x="11855" y="8418"/>
                      </a:lnTo>
                      <a:lnTo>
                        <a:pt x="11854" y="8398"/>
                      </a:lnTo>
                      <a:lnTo>
                        <a:pt x="11851" y="8376"/>
                      </a:lnTo>
                      <a:lnTo>
                        <a:pt x="11846" y="8354"/>
                      </a:lnTo>
                      <a:lnTo>
                        <a:pt x="11839" y="8331"/>
                      </a:lnTo>
                      <a:lnTo>
                        <a:pt x="11831" y="8309"/>
                      </a:lnTo>
                      <a:lnTo>
                        <a:pt x="11822" y="8286"/>
                      </a:lnTo>
                      <a:lnTo>
                        <a:pt x="11811" y="8262"/>
                      </a:lnTo>
                      <a:lnTo>
                        <a:pt x="11799" y="8239"/>
                      </a:lnTo>
                      <a:lnTo>
                        <a:pt x="11786" y="8216"/>
                      </a:lnTo>
                      <a:lnTo>
                        <a:pt x="11772" y="8192"/>
                      </a:lnTo>
                      <a:lnTo>
                        <a:pt x="11757" y="8168"/>
                      </a:lnTo>
                      <a:lnTo>
                        <a:pt x="11742" y="8145"/>
                      </a:lnTo>
                      <a:lnTo>
                        <a:pt x="11726" y="8123"/>
                      </a:lnTo>
                      <a:lnTo>
                        <a:pt x="11709" y="8100"/>
                      </a:lnTo>
                      <a:lnTo>
                        <a:pt x="11674" y="8057"/>
                      </a:lnTo>
                      <a:lnTo>
                        <a:pt x="11639" y="8016"/>
                      </a:lnTo>
                      <a:lnTo>
                        <a:pt x="11605" y="7978"/>
                      </a:lnTo>
                      <a:lnTo>
                        <a:pt x="11571" y="7944"/>
                      </a:lnTo>
                      <a:lnTo>
                        <a:pt x="11540" y="7915"/>
                      </a:lnTo>
                      <a:lnTo>
                        <a:pt x="11511" y="7890"/>
                      </a:lnTo>
                      <a:lnTo>
                        <a:pt x="11487" y="7872"/>
                      </a:lnTo>
                      <a:lnTo>
                        <a:pt x="11487" y="7872"/>
                      </a:lnTo>
                      <a:lnTo>
                        <a:pt x="11467" y="7858"/>
                      </a:lnTo>
                      <a:lnTo>
                        <a:pt x="11446" y="7845"/>
                      </a:lnTo>
                      <a:lnTo>
                        <a:pt x="11425" y="7832"/>
                      </a:lnTo>
                      <a:lnTo>
                        <a:pt x="11404" y="7819"/>
                      </a:lnTo>
                      <a:lnTo>
                        <a:pt x="11382" y="7808"/>
                      </a:lnTo>
                      <a:lnTo>
                        <a:pt x="11361" y="7797"/>
                      </a:lnTo>
                      <a:lnTo>
                        <a:pt x="11316" y="7777"/>
                      </a:lnTo>
                      <a:lnTo>
                        <a:pt x="11271" y="7759"/>
                      </a:lnTo>
                      <a:lnTo>
                        <a:pt x="11226" y="7743"/>
                      </a:lnTo>
                      <a:lnTo>
                        <a:pt x="11180" y="7729"/>
                      </a:lnTo>
                      <a:lnTo>
                        <a:pt x="11132" y="7717"/>
                      </a:lnTo>
                      <a:lnTo>
                        <a:pt x="11085" y="7707"/>
                      </a:lnTo>
                      <a:lnTo>
                        <a:pt x="11038" y="7698"/>
                      </a:lnTo>
                      <a:lnTo>
                        <a:pt x="10988" y="7691"/>
                      </a:lnTo>
                      <a:lnTo>
                        <a:pt x="10940" y="7685"/>
                      </a:lnTo>
                      <a:lnTo>
                        <a:pt x="10891" y="7681"/>
                      </a:lnTo>
                      <a:lnTo>
                        <a:pt x="10842" y="7678"/>
                      </a:lnTo>
                      <a:lnTo>
                        <a:pt x="10791" y="7676"/>
                      </a:lnTo>
                      <a:lnTo>
                        <a:pt x="10741" y="7675"/>
                      </a:lnTo>
                      <a:lnTo>
                        <a:pt x="10691" y="7675"/>
                      </a:lnTo>
                      <a:lnTo>
                        <a:pt x="10641" y="7676"/>
                      </a:lnTo>
                      <a:lnTo>
                        <a:pt x="10590" y="7678"/>
                      </a:lnTo>
                      <a:lnTo>
                        <a:pt x="10540" y="7680"/>
                      </a:lnTo>
                      <a:lnTo>
                        <a:pt x="10439" y="7686"/>
                      </a:lnTo>
                      <a:lnTo>
                        <a:pt x="10340" y="7693"/>
                      </a:lnTo>
                      <a:lnTo>
                        <a:pt x="10143" y="7707"/>
                      </a:lnTo>
                      <a:lnTo>
                        <a:pt x="10047" y="7713"/>
                      </a:lnTo>
                      <a:lnTo>
                        <a:pt x="10000" y="7716"/>
                      </a:lnTo>
                      <a:lnTo>
                        <a:pt x="9954" y="7718"/>
                      </a:lnTo>
                      <a:lnTo>
                        <a:pt x="9954" y="7718"/>
                      </a:lnTo>
                      <a:lnTo>
                        <a:pt x="9906" y="7719"/>
                      </a:lnTo>
                      <a:lnTo>
                        <a:pt x="9859" y="7719"/>
                      </a:lnTo>
                      <a:lnTo>
                        <a:pt x="9812" y="7718"/>
                      </a:lnTo>
                      <a:lnTo>
                        <a:pt x="9764" y="7717"/>
                      </a:lnTo>
                      <a:lnTo>
                        <a:pt x="9716" y="7715"/>
                      </a:lnTo>
                      <a:lnTo>
                        <a:pt x="9668" y="7712"/>
                      </a:lnTo>
                      <a:lnTo>
                        <a:pt x="9621" y="7709"/>
                      </a:lnTo>
                      <a:lnTo>
                        <a:pt x="9572" y="7705"/>
                      </a:lnTo>
                      <a:lnTo>
                        <a:pt x="9525" y="7700"/>
                      </a:lnTo>
                      <a:lnTo>
                        <a:pt x="9477" y="7694"/>
                      </a:lnTo>
                      <a:lnTo>
                        <a:pt x="9430" y="7688"/>
                      </a:lnTo>
                      <a:lnTo>
                        <a:pt x="9381" y="7682"/>
                      </a:lnTo>
                      <a:lnTo>
                        <a:pt x="9286" y="7667"/>
                      </a:lnTo>
                      <a:lnTo>
                        <a:pt x="9190" y="7648"/>
                      </a:lnTo>
                      <a:lnTo>
                        <a:pt x="9096" y="7628"/>
                      </a:lnTo>
                      <a:lnTo>
                        <a:pt x="9001" y="7607"/>
                      </a:lnTo>
                      <a:lnTo>
                        <a:pt x="8907" y="7583"/>
                      </a:lnTo>
                      <a:lnTo>
                        <a:pt x="8814" y="7558"/>
                      </a:lnTo>
                      <a:lnTo>
                        <a:pt x="8722" y="7531"/>
                      </a:lnTo>
                      <a:lnTo>
                        <a:pt x="8630" y="7503"/>
                      </a:lnTo>
                      <a:lnTo>
                        <a:pt x="8540" y="7474"/>
                      </a:lnTo>
                      <a:lnTo>
                        <a:pt x="8450" y="7442"/>
                      </a:lnTo>
                      <a:lnTo>
                        <a:pt x="8450" y="7442"/>
                      </a:lnTo>
                      <a:lnTo>
                        <a:pt x="8357" y="7408"/>
                      </a:lnTo>
                      <a:lnTo>
                        <a:pt x="8264" y="7372"/>
                      </a:lnTo>
                      <a:lnTo>
                        <a:pt x="8172" y="7334"/>
                      </a:lnTo>
                      <a:lnTo>
                        <a:pt x="8082" y="7294"/>
                      </a:lnTo>
                      <a:lnTo>
                        <a:pt x="7992" y="7252"/>
                      </a:lnTo>
                      <a:lnTo>
                        <a:pt x="7904" y="7208"/>
                      </a:lnTo>
                      <a:lnTo>
                        <a:pt x="7816" y="7163"/>
                      </a:lnTo>
                      <a:lnTo>
                        <a:pt x="7730" y="7115"/>
                      </a:lnTo>
                      <a:lnTo>
                        <a:pt x="7644" y="7065"/>
                      </a:lnTo>
                      <a:lnTo>
                        <a:pt x="7560" y="7014"/>
                      </a:lnTo>
                      <a:lnTo>
                        <a:pt x="7478" y="6961"/>
                      </a:lnTo>
                      <a:lnTo>
                        <a:pt x="7396" y="6905"/>
                      </a:lnTo>
                      <a:lnTo>
                        <a:pt x="7316" y="6849"/>
                      </a:lnTo>
                      <a:lnTo>
                        <a:pt x="7236" y="6791"/>
                      </a:lnTo>
                      <a:lnTo>
                        <a:pt x="7159" y="6729"/>
                      </a:lnTo>
                      <a:lnTo>
                        <a:pt x="7082" y="6668"/>
                      </a:lnTo>
                      <a:lnTo>
                        <a:pt x="7008" y="6604"/>
                      </a:lnTo>
                      <a:lnTo>
                        <a:pt x="6935" y="6538"/>
                      </a:lnTo>
                      <a:lnTo>
                        <a:pt x="6863" y="6471"/>
                      </a:lnTo>
                      <a:lnTo>
                        <a:pt x="6794" y="6402"/>
                      </a:lnTo>
                      <a:lnTo>
                        <a:pt x="6725" y="6331"/>
                      </a:lnTo>
                      <a:lnTo>
                        <a:pt x="6692" y="6295"/>
                      </a:lnTo>
                      <a:lnTo>
                        <a:pt x="6659" y="6259"/>
                      </a:lnTo>
                      <a:lnTo>
                        <a:pt x="6627" y="6222"/>
                      </a:lnTo>
                      <a:lnTo>
                        <a:pt x="6595" y="6184"/>
                      </a:lnTo>
                      <a:lnTo>
                        <a:pt x="6563" y="6147"/>
                      </a:lnTo>
                      <a:lnTo>
                        <a:pt x="6532" y="6109"/>
                      </a:lnTo>
                      <a:lnTo>
                        <a:pt x="6501" y="6070"/>
                      </a:lnTo>
                      <a:lnTo>
                        <a:pt x="6471" y="6032"/>
                      </a:lnTo>
                      <a:lnTo>
                        <a:pt x="6442" y="5992"/>
                      </a:lnTo>
                      <a:lnTo>
                        <a:pt x="6412" y="5952"/>
                      </a:lnTo>
                      <a:lnTo>
                        <a:pt x="6383" y="5912"/>
                      </a:lnTo>
                      <a:lnTo>
                        <a:pt x="6355" y="5872"/>
                      </a:lnTo>
                      <a:lnTo>
                        <a:pt x="6327" y="5830"/>
                      </a:lnTo>
                      <a:lnTo>
                        <a:pt x="6300" y="5789"/>
                      </a:lnTo>
                      <a:lnTo>
                        <a:pt x="6274" y="5748"/>
                      </a:lnTo>
                      <a:lnTo>
                        <a:pt x="6248" y="5706"/>
                      </a:lnTo>
                      <a:lnTo>
                        <a:pt x="6221" y="5663"/>
                      </a:lnTo>
                      <a:lnTo>
                        <a:pt x="6196" y="5620"/>
                      </a:lnTo>
                      <a:lnTo>
                        <a:pt x="6172" y="5577"/>
                      </a:lnTo>
                      <a:lnTo>
                        <a:pt x="6148" y="5534"/>
                      </a:lnTo>
                      <a:lnTo>
                        <a:pt x="6124" y="5489"/>
                      </a:lnTo>
                      <a:lnTo>
                        <a:pt x="6102" y="5445"/>
                      </a:lnTo>
                      <a:lnTo>
                        <a:pt x="6102" y="5445"/>
                      </a:lnTo>
                      <a:lnTo>
                        <a:pt x="5999" y="5242"/>
                      </a:lnTo>
                      <a:lnTo>
                        <a:pt x="5897" y="5038"/>
                      </a:lnTo>
                      <a:lnTo>
                        <a:pt x="5795" y="4835"/>
                      </a:lnTo>
                      <a:lnTo>
                        <a:pt x="5692" y="4632"/>
                      </a:lnTo>
                      <a:lnTo>
                        <a:pt x="5589" y="4431"/>
                      </a:lnTo>
                      <a:lnTo>
                        <a:pt x="5537" y="4330"/>
                      </a:lnTo>
                      <a:lnTo>
                        <a:pt x="5484" y="4231"/>
                      </a:lnTo>
                      <a:lnTo>
                        <a:pt x="5430" y="4131"/>
                      </a:lnTo>
                      <a:lnTo>
                        <a:pt x="5376" y="4031"/>
                      </a:lnTo>
                      <a:lnTo>
                        <a:pt x="5320" y="3934"/>
                      </a:lnTo>
                      <a:lnTo>
                        <a:pt x="5265" y="3836"/>
                      </a:lnTo>
                      <a:lnTo>
                        <a:pt x="5208" y="3739"/>
                      </a:lnTo>
                      <a:lnTo>
                        <a:pt x="5150" y="3643"/>
                      </a:lnTo>
                      <a:lnTo>
                        <a:pt x="5091" y="3548"/>
                      </a:lnTo>
                      <a:lnTo>
                        <a:pt x="5031" y="3453"/>
                      </a:lnTo>
                      <a:lnTo>
                        <a:pt x="4969" y="3360"/>
                      </a:lnTo>
                      <a:lnTo>
                        <a:pt x="4907" y="3267"/>
                      </a:lnTo>
                      <a:lnTo>
                        <a:pt x="4843" y="3176"/>
                      </a:lnTo>
                      <a:lnTo>
                        <a:pt x="4776" y="3085"/>
                      </a:lnTo>
                      <a:lnTo>
                        <a:pt x="4709" y="2996"/>
                      </a:lnTo>
                      <a:lnTo>
                        <a:pt x="4640" y="2908"/>
                      </a:lnTo>
                      <a:lnTo>
                        <a:pt x="4570" y="2821"/>
                      </a:lnTo>
                      <a:lnTo>
                        <a:pt x="4497" y="2735"/>
                      </a:lnTo>
                      <a:lnTo>
                        <a:pt x="4422" y="2652"/>
                      </a:lnTo>
                      <a:lnTo>
                        <a:pt x="4385" y="2609"/>
                      </a:lnTo>
                      <a:lnTo>
                        <a:pt x="4346" y="2568"/>
                      </a:lnTo>
                      <a:lnTo>
                        <a:pt x="4308" y="2528"/>
                      </a:lnTo>
                      <a:lnTo>
                        <a:pt x="4267" y="2487"/>
                      </a:lnTo>
                      <a:lnTo>
                        <a:pt x="4228" y="2448"/>
                      </a:lnTo>
                      <a:lnTo>
                        <a:pt x="4187" y="2407"/>
                      </a:lnTo>
                      <a:lnTo>
                        <a:pt x="4146" y="2368"/>
                      </a:lnTo>
                      <a:lnTo>
                        <a:pt x="4104" y="2329"/>
                      </a:lnTo>
                      <a:lnTo>
                        <a:pt x="4062" y="2291"/>
                      </a:lnTo>
                      <a:lnTo>
                        <a:pt x="4019" y="2253"/>
                      </a:lnTo>
                      <a:lnTo>
                        <a:pt x="3976" y="2215"/>
                      </a:lnTo>
                      <a:lnTo>
                        <a:pt x="3931" y="2178"/>
                      </a:lnTo>
                      <a:lnTo>
                        <a:pt x="3887" y="2141"/>
                      </a:lnTo>
                      <a:lnTo>
                        <a:pt x="3842" y="2105"/>
                      </a:lnTo>
                      <a:lnTo>
                        <a:pt x="3796" y="2069"/>
                      </a:lnTo>
                      <a:lnTo>
                        <a:pt x="3749" y="2033"/>
                      </a:lnTo>
                      <a:lnTo>
                        <a:pt x="3702" y="1999"/>
                      </a:lnTo>
                      <a:lnTo>
                        <a:pt x="3654" y="1964"/>
                      </a:lnTo>
                      <a:lnTo>
                        <a:pt x="3606" y="1931"/>
                      </a:lnTo>
                      <a:lnTo>
                        <a:pt x="3556" y="1897"/>
                      </a:lnTo>
                      <a:lnTo>
                        <a:pt x="3506" y="1863"/>
                      </a:lnTo>
                      <a:lnTo>
                        <a:pt x="3456" y="1831"/>
                      </a:lnTo>
                      <a:lnTo>
                        <a:pt x="3404" y="1799"/>
                      </a:lnTo>
                      <a:lnTo>
                        <a:pt x="3352" y="1768"/>
                      </a:lnTo>
                      <a:lnTo>
                        <a:pt x="3299" y="1737"/>
                      </a:lnTo>
                      <a:lnTo>
                        <a:pt x="3245" y="1706"/>
                      </a:lnTo>
                      <a:lnTo>
                        <a:pt x="3191" y="1676"/>
                      </a:lnTo>
                      <a:lnTo>
                        <a:pt x="3136" y="1647"/>
                      </a:lnTo>
                      <a:lnTo>
                        <a:pt x="3081" y="1618"/>
                      </a:lnTo>
                      <a:lnTo>
                        <a:pt x="3024" y="1590"/>
                      </a:lnTo>
                      <a:lnTo>
                        <a:pt x="2966" y="1562"/>
                      </a:lnTo>
                      <a:lnTo>
                        <a:pt x="2909" y="1535"/>
                      </a:lnTo>
                      <a:lnTo>
                        <a:pt x="2849" y="1508"/>
                      </a:lnTo>
                      <a:lnTo>
                        <a:pt x="2789" y="1482"/>
                      </a:lnTo>
                      <a:lnTo>
                        <a:pt x="2729" y="1457"/>
                      </a:lnTo>
                      <a:lnTo>
                        <a:pt x="2667" y="1432"/>
                      </a:lnTo>
                      <a:lnTo>
                        <a:pt x="2605" y="1408"/>
                      </a:lnTo>
                      <a:lnTo>
                        <a:pt x="2541" y="1385"/>
                      </a:lnTo>
                      <a:lnTo>
                        <a:pt x="2477" y="1362"/>
                      </a:lnTo>
                      <a:lnTo>
                        <a:pt x="2412" y="1338"/>
                      </a:lnTo>
                      <a:lnTo>
                        <a:pt x="2346" y="1317"/>
                      </a:lnTo>
                      <a:lnTo>
                        <a:pt x="2279" y="1296"/>
                      </a:lnTo>
                      <a:lnTo>
                        <a:pt x="2212" y="1276"/>
                      </a:lnTo>
                      <a:lnTo>
                        <a:pt x="2143" y="1256"/>
                      </a:lnTo>
                      <a:lnTo>
                        <a:pt x="2073" y="1237"/>
                      </a:lnTo>
                      <a:lnTo>
                        <a:pt x="2002" y="1218"/>
                      </a:lnTo>
                      <a:lnTo>
                        <a:pt x="1931" y="1201"/>
                      </a:lnTo>
                      <a:lnTo>
                        <a:pt x="1859" y="1184"/>
                      </a:lnTo>
                      <a:lnTo>
                        <a:pt x="1785" y="1166"/>
                      </a:lnTo>
                      <a:lnTo>
                        <a:pt x="1711" y="1151"/>
                      </a:lnTo>
                      <a:lnTo>
                        <a:pt x="1635" y="1136"/>
                      </a:lnTo>
                      <a:lnTo>
                        <a:pt x="1559" y="1121"/>
                      </a:lnTo>
                      <a:lnTo>
                        <a:pt x="1481" y="1108"/>
                      </a:lnTo>
                      <a:lnTo>
                        <a:pt x="1403" y="1095"/>
                      </a:lnTo>
                      <a:lnTo>
                        <a:pt x="1324" y="1083"/>
                      </a:lnTo>
                      <a:lnTo>
                        <a:pt x="1243" y="1071"/>
                      </a:lnTo>
                      <a:lnTo>
                        <a:pt x="1162" y="1061"/>
                      </a:lnTo>
                      <a:lnTo>
                        <a:pt x="1078" y="1051"/>
                      </a:lnTo>
                      <a:lnTo>
                        <a:pt x="995" y="1041"/>
                      </a:lnTo>
                      <a:lnTo>
                        <a:pt x="910" y="1033"/>
                      </a:lnTo>
                      <a:lnTo>
                        <a:pt x="824" y="1025"/>
                      </a:lnTo>
                      <a:lnTo>
                        <a:pt x="737" y="1018"/>
                      </a:lnTo>
                      <a:lnTo>
                        <a:pt x="649" y="1012"/>
                      </a:lnTo>
                      <a:lnTo>
                        <a:pt x="560" y="1007"/>
                      </a:lnTo>
                      <a:lnTo>
                        <a:pt x="470" y="1002"/>
                      </a:lnTo>
                      <a:lnTo>
                        <a:pt x="378" y="998"/>
                      </a:lnTo>
                      <a:lnTo>
                        <a:pt x="286" y="996"/>
                      </a:lnTo>
                      <a:lnTo>
                        <a:pt x="191" y="993"/>
                      </a:lnTo>
                      <a:lnTo>
                        <a:pt x="97" y="992"/>
                      </a:lnTo>
                      <a:lnTo>
                        <a:pt x="0" y="992"/>
                      </a:lnTo>
                      <a:lnTo>
                        <a:pt x="0" y="992"/>
                      </a:lnTo>
                      <a:lnTo>
                        <a:pt x="14" y="991"/>
                      </a:lnTo>
                      <a:lnTo>
                        <a:pt x="28" y="988"/>
                      </a:lnTo>
                      <a:lnTo>
                        <a:pt x="43" y="986"/>
                      </a:lnTo>
                      <a:lnTo>
                        <a:pt x="59" y="982"/>
                      </a:lnTo>
                      <a:lnTo>
                        <a:pt x="75" y="978"/>
                      </a:lnTo>
                      <a:lnTo>
                        <a:pt x="92" y="972"/>
                      </a:lnTo>
                      <a:lnTo>
                        <a:pt x="127" y="959"/>
                      </a:lnTo>
                      <a:lnTo>
                        <a:pt x="163" y="944"/>
                      </a:lnTo>
                      <a:lnTo>
                        <a:pt x="199" y="926"/>
                      </a:lnTo>
                      <a:lnTo>
                        <a:pt x="237" y="907"/>
                      </a:lnTo>
                      <a:lnTo>
                        <a:pt x="275" y="887"/>
                      </a:lnTo>
                      <a:lnTo>
                        <a:pt x="350" y="845"/>
                      </a:lnTo>
                      <a:lnTo>
                        <a:pt x="421" y="803"/>
                      </a:lnTo>
                      <a:lnTo>
                        <a:pt x="456" y="785"/>
                      </a:lnTo>
                      <a:lnTo>
                        <a:pt x="487" y="768"/>
                      </a:lnTo>
                      <a:lnTo>
                        <a:pt x="516" y="753"/>
                      </a:lnTo>
                      <a:lnTo>
                        <a:pt x="542" y="742"/>
                      </a:lnTo>
                      <a:lnTo>
                        <a:pt x="542" y="742"/>
                      </a:lnTo>
                      <a:lnTo>
                        <a:pt x="639" y="703"/>
                      </a:lnTo>
                      <a:lnTo>
                        <a:pt x="735" y="666"/>
                      </a:lnTo>
                      <a:lnTo>
                        <a:pt x="833" y="629"/>
                      </a:lnTo>
                      <a:lnTo>
                        <a:pt x="930" y="594"/>
                      </a:lnTo>
                      <a:lnTo>
                        <a:pt x="1028" y="560"/>
                      </a:lnTo>
                      <a:lnTo>
                        <a:pt x="1126" y="527"/>
                      </a:lnTo>
                      <a:lnTo>
                        <a:pt x="1225" y="495"/>
                      </a:lnTo>
                      <a:lnTo>
                        <a:pt x="1324" y="465"/>
                      </a:lnTo>
                      <a:lnTo>
                        <a:pt x="1423" y="434"/>
                      </a:lnTo>
                      <a:lnTo>
                        <a:pt x="1523" y="405"/>
                      </a:lnTo>
                      <a:lnTo>
                        <a:pt x="1623" y="378"/>
                      </a:lnTo>
                      <a:lnTo>
                        <a:pt x="1724" y="351"/>
                      </a:lnTo>
                      <a:lnTo>
                        <a:pt x="1823" y="325"/>
                      </a:lnTo>
                      <a:lnTo>
                        <a:pt x="1925" y="301"/>
                      </a:lnTo>
                      <a:lnTo>
                        <a:pt x="2026" y="277"/>
                      </a:lnTo>
                      <a:lnTo>
                        <a:pt x="2127" y="253"/>
                      </a:lnTo>
                      <a:lnTo>
                        <a:pt x="2127" y="253"/>
                      </a:lnTo>
                      <a:lnTo>
                        <a:pt x="2257" y="225"/>
                      </a:lnTo>
                      <a:lnTo>
                        <a:pt x="2389" y="199"/>
                      </a:lnTo>
                      <a:lnTo>
                        <a:pt x="2520" y="175"/>
                      </a:lnTo>
                      <a:lnTo>
                        <a:pt x="2653" y="152"/>
                      </a:lnTo>
                      <a:lnTo>
                        <a:pt x="2786" y="130"/>
                      </a:lnTo>
                      <a:lnTo>
                        <a:pt x="2919" y="111"/>
                      </a:lnTo>
                      <a:lnTo>
                        <a:pt x="3052" y="92"/>
                      </a:lnTo>
                      <a:lnTo>
                        <a:pt x="3187" y="75"/>
                      </a:lnTo>
                      <a:lnTo>
                        <a:pt x="3322" y="60"/>
                      </a:lnTo>
                      <a:lnTo>
                        <a:pt x="3457" y="47"/>
                      </a:lnTo>
                      <a:lnTo>
                        <a:pt x="3592" y="35"/>
                      </a:lnTo>
                      <a:lnTo>
                        <a:pt x="3728" y="25"/>
                      </a:lnTo>
                      <a:lnTo>
                        <a:pt x="3864" y="17"/>
                      </a:lnTo>
                      <a:lnTo>
                        <a:pt x="4001" y="10"/>
                      </a:lnTo>
                      <a:lnTo>
                        <a:pt x="4138" y="5"/>
                      </a:lnTo>
                      <a:lnTo>
                        <a:pt x="4274" y="2"/>
                      </a:lnTo>
                      <a:lnTo>
                        <a:pt x="4411" y="0"/>
                      </a:lnTo>
                      <a:lnTo>
                        <a:pt x="4548" y="0"/>
                      </a:lnTo>
                      <a:lnTo>
                        <a:pt x="4685" y="2"/>
                      </a:lnTo>
                      <a:lnTo>
                        <a:pt x="4822" y="5"/>
                      </a:lnTo>
                      <a:lnTo>
                        <a:pt x="4959" y="10"/>
                      </a:lnTo>
                      <a:lnTo>
                        <a:pt x="5096" y="17"/>
                      </a:lnTo>
                      <a:lnTo>
                        <a:pt x="5234" y="25"/>
                      </a:lnTo>
                      <a:lnTo>
                        <a:pt x="5371" y="35"/>
                      </a:lnTo>
                      <a:lnTo>
                        <a:pt x="5507" y="47"/>
                      </a:lnTo>
                      <a:lnTo>
                        <a:pt x="5645" y="60"/>
                      </a:lnTo>
                      <a:lnTo>
                        <a:pt x="5781" y="75"/>
                      </a:lnTo>
                      <a:lnTo>
                        <a:pt x="5918" y="93"/>
                      </a:lnTo>
                      <a:lnTo>
                        <a:pt x="6054" y="111"/>
                      </a:lnTo>
                      <a:lnTo>
                        <a:pt x="6190" y="132"/>
                      </a:lnTo>
                      <a:lnTo>
                        <a:pt x="6326" y="153"/>
                      </a:lnTo>
                      <a:lnTo>
                        <a:pt x="6462" y="177"/>
                      </a:lnTo>
                      <a:lnTo>
                        <a:pt x="6597" y="202"/>
                      </a:lnTo>
                      <a:lnTo>
                        <a:pt x="6731" y="229"/>
                      </a:lnTo>
                      <a:lnTo>
                        <a:pt x="6866" y="258"/>
                      </a:lnTo>
                      <a:lnTo>
                        <a:pt x="7000" y="290"/>
                      </a:lnTo>
                      <a:lnTo>
                        <a:pt x="7134" y="322"/>
                      </a:lnTo>
                      <a:lnTo>
                        <a:pt x="7266" y="356"/>
                      </a:lnTo>
                      <a:lnTo>
                        <a:pt x="7398" y="391"/>
                      </a:lnTo>
                      <a:lnTo>
                        <a:pt x="7531" y="429"/>
                      </a:lnTo>
                      <a:lnTo>
                        <a:pt x="7662" y="469"/>
                      </a:lnTo>
                      <a:lnTo>
                        <a:pt x="7792" y="510"/>
                      </a:lnTo>
                      <a:lnTo>
                        <a:pt x="7922" y="552"/>
                      </a:lnTo>
                      <a:lnTo>
                        <a:pt x="8052" y="597"/>
                      </a:lnTo>
                      <a:lnTo>
                        <a:pt x="8181" y="644"/>
                      </a:lnTo>
                      <a:lnTo>
                        <a:pt x="8308" y="692"/>
                      </a:lnTo>
                      <a:lnTo>
                        <a:pt x="8435" y="742"/>
                      </a:lnTo>
                      <a:lnTo>
                        <a:pt x="8561" y="793"/>
                      </a:lnTo>
                      <a:lnTo>
                        <a:pt x="8686" y="847"/>
                      </a:lnTo>
                      <a:lnTo>
                        <a:pt x="8811" y="902"/>
                      </a:lnTo>
                      <a:lnTo>
                        <a:pt x="8935" y="959"/>
                      </a:lnTo>
                      <a:lnTo>
                        <a:pt x="9057" y="1019"/>
                      </a:lnTo>
                      <a:lnTo>
                        <a:pt x="9178" y="1079"/>
                      </a:lnTo>
                      <a:lnTo>
                        <a:pt x="9299" y="1141"/>
                      </a:lnTo>
                      <a:lnTo>
                        <a:pt x="9419" y="1206"/>
                      </a:lnTo>
                      <a:lnTo>
                        <a:pt x="9537" y="1272"/>
                      </a:lnTo>
                      <a:lnTo>
                        <a:pt x="9655" y="1339"/>
                      </a:lnTo>
                      <a:lnTo>
                        <a:pt x="9771" y="1409"/>
                      </a:lnTo>
                      <a:lnTo>
                        <a:pt x="9886" y="1480"/>
                      </a:lnTo>
                      <a:lnTo>
                        <a:pt x="10000" y="1554"/>
                      </a:lnTo>
                      <a:lnTo>
                        <a:pt x="10113" y="1629"/>
                      </a:lnTo>
                      <a:lnTo>
                        <a:pt x="10224" y="1706"/>
                      </a:lnTo>
                      <a:lnTo>
                        <a:pt x="10335" y="1785"/>
                      </a:lnTo>
                      <a:lnTo>
                        <a:pt x="10443" y="1865"/>
                      </a:lnTo>
                      <a:lnTo>
                        <a:pt x="10443" y="1865"/>
                      </a:lnTo>
                      <a:lnTo>
                        <a:pt x="10498" y="1907"/>
                      </a:lnTo>
                      <a:lnTo>
                        <a:pt x="10551" y="1948"/>
                      </a:lnTo>
                      <a:lnTo>
                        <a:pt x="10604" y="1990"/>
                      </a:lnTo>
                      <a:lnTo>
                        <a:pt x="10657" y="2033"/>
                      </a:lnTo>
                      <a:lnTo>
                        <a:pt x="10709" y="2077"/>
                      </a:lnTo>
                      <a:lnTo>
                        <a:pt x="10760" y="2121"/>
                      </a:lnTo>
                      <a:lnTo>
                        <a:pt x="10811" y="2165"/>
                      </a:lnTo>
                      <a:lnTo>
                        <a:pt x="10862" y="2209"/>
                      </a:lnTo>
                      <a:lnTo>
                        <a:pt x="10911" y="2255"/>
                      </a:lnTo>
                      <a:lnTo>
                        <a:pt x="10961" y="2301"/>
                      </a:lnTo>
                      <a:lnTo>
                        <a:pt x="11010" y="2347"/>
                      </a:lnTo>
                      <a:lnTo>
                        <a:pt x="11058" y="2394"/>
                      </a:lnTo>
                      <a:lnTo>
                        <a:pt x="11106" y="2442"/>
                      </a:lnTo>
                      <a:lnTo>
                        <a:pt x="11152" y="2490"/>
                      </a:lnTo>
                      <a:lnTo>
                        <a:pt x="11200" y="2538"/>
                      </a:lnTo>
                      <a:lnTo>
                        <a:pt x="11245" y="2586"/>
                      </a:lnTo>
                      <a:lnTo>
                        <a:pt x="11291" y="2637"/>
                      </a:lnTo>
                      <a:lnTo>
                        <a:pt x="11335" y="2686"/>
                      </a:lnTo>
                      <a:lnTo>
                        <a:pt x="11380" y="2736"/>
                      </a:lnTo>
                      <a:lnTo>
                        <a:pt x="11423" y="2787"/>
                      </a:lnTo>
                      <a:lnTo>
                        <a:pt x="11466" y="2839"/>
                      </a:lnTo>
                      <a:lnTo>
                        <a:pt x="11508" y="2890"/>
                      </a:lnTo>
                      <a:lnTo>
                        <a:pt x="11550" y="2942"/>
                      </a:lnTo>
                      <a:lnTo>
                        <a:pt x="11591" y="2996"/>
                      </a:lnTo>
                      <a:lnTo>
                        <a:pt x="11630" y="3049"/>
                      </a:lnTo>
                      <a:lnTo>
                        <a:pt x="11670" y="3102"/>
                      </a:lnTo>
                      <a:lnTo>
                        <a:pt x="11709" y="3157"/>
                      </a:lnTo>
                      <a:lnTo>
                        <a:pt x="11747" y="3211"/>
                      </a:lnTo>
                      <a:lnTo>
                        <a:pt x="11784" y="3266"/>
                      </a:lnTo>
                      <a:lnTo>
                        <a:pt x="11821" y="3321"/>
                      </a:lnTo>
                      <a:lnTo>
                        <a:pt x="11856" y="3377"/>
                      </a:lnTo>
                      <a:lnTo>
                        <a:pt x="11892" y="3433"/>
                      </a:lnTo>
                      <a:lnTo>
                        <a:pt x="11927" y="3490"/>
                      </a:lnTo>
                      <a:lnTo>
                        <a:pt x="11960" y="3548"/>
                      </a:lnTo>
                      <a:lnTo>
                        <a:pt x="11993" y="3605"/>
                      </a:lnTo>
                      <a:lnTo>
                        <a:pt x="12025" y="3663"/>
                      </a:lnTo>
                      <a:lnTo>
                        <a:pt x="12057" y="3722"/>
                      </a:lnTo>
                      <a:lnTo>
                        <a:pt x="12087" y="3780"/>
                      </a:lnTo>
                      <a:lnTo>
                        <a:pt x="12117" y="3839"/>
                      </a:lnTo>
                      <a:lnTo>
                        <a:pt x="12146" y="3900"/>
                      </a:lnTo>
                      <a:lnTo>
                        <a:pt x="12174" y="3959"/>
                      </a:lnTo>
                      <a:lnTo>
                        <a:pt x="12201" y="4019"/>
                      </a:lnTo>
                      <a:lnTo>
                        <a:pt x="12228" y="4081"/>
                      </a:lnTo>
                      <a:lnTo>
                        <a:pt x="12253" y="4142"/>
                      </a:lnTo>
                      <a:lnTo>
                        <a:pt x="12278" y="4203"/>
                      </a:lnTo>
                      <a:lnTo>
                        <a:pt x="12302" y="4266"/>
                      </a:lnTo>
                      <a:lnTo>
                        <a:pt x="12325" y="4328"/>
                      </a:lnTo>
                      <a:lnTo>
                        <a:pt x="12347" y="4391"/>
                      </a:lnTo>
                      <a:lnTo>
                        <a:pt x="12368" y="4455"/>
                      </a:lnTo>
                      <a:lnTo>
                        <a:pt x="12388" y="4518"/>
                      </a:lnTo>
                      <a:lnTo>
                        <a:pt x="12408" y="4582"/>
                      </a:lnTo>
                      <a:lnTo>
                        <a:pt x="12427" y="4647"/>
                      </a:lnTo>
                      <a:lnTo>
                        <a:pt x="12444" y="4711"/>
                      </a:lnTo>
                      <a:lnTo>
                        <a:pt x="12461" y="4777"/>
                      </a:lnTo>
                      <a:lnTo>
                        <a:pt x="12476" y="4842"/>
                      </a:lnTo>
                      <a:lnTo>
                        <a:pt x="12491" y="4907"/>
                      </a:lnTo>
                      <a:lnTo>
                        <a:pt x="12505" y="4974"/>
                      </a:lnTo>
                      <a:lnTo>
                        <a:pt x="12517" y="5040"/>
                      </a:lnTo>
                      <a:lnTo>
                        <a:pt x="12529" y="5107"/>
                      </a:lnTo>
                      <a:lnTo>
                        <a:pt x="12540" y="5175"/>
                      </a:lnTo>
                      <a:lnTo>
                        <a:pt x="12550" y="5242"/>
                      </a:lnTo>
                      <a:lnTo>
                        <a:pt x="12558" y="5309"/>
                      </a:lnTo>
                      <a:lnTo>
                        <a:pt x="12566" y="5378"/>
                      </a:lnTo>
                      <a:lnTo>
                        <a:pt x="12574" y="5446"/>
                      </a:lnTo>
                      <a:lnTo>
                        <a:pt x="12574" y="5446"/>
                      </a:lnTo>
                      <a:lnTo>
                        <a:pt x="12578" y="5497"/>
                      </a:lnTo>
                      <a:lnTo>
                        <a:pt x="12582" y="5547"/>
                      </a:lnTo>
                      <a:lnTo>
                        <a:pt x="12585" y="5597"/>
                      </a:lnTo>
                      <a:lnTo>
                        <a:pt x="12587" y="5647"/>
                      </a:lnTo>
                      <a:lnTo>
                        <a:pt x="12589" y="5698"/>
                      </a:lnTo>
                      <a:lnTo>
                        <a:pt x="12590" y="5748"/>
                      </a:lnTo>
                      <a:lnTo>
                        <a:pt x="12590" y="5797"/>
                      </a:lnTo>
                      <a:lnTo>
                        <a:pt x="12590" y="5847"/>
                      </a:lnTo>
                      <a:lnTo>
                        <a:pt x="12588" y="5947"/>
                      </a:lnTo>
                      <a:lnTo>
                        <a:pt x="12584" y="6046"/>
                      </a:lnTo>
                      <a:lnTo>
                        <a:pt x="12577" y="6144"/>
                      </a:lnTo>
                      <a:lnTo>
                        <a:pt x="12567" y="6243"/>
                      </a:lnTo>
                      <a:lnTo>
                        <a:pt x="12556" y="6341"/>
                      </a:lnTo>
                      <a:lnTo>
                        <a:pt x="12543" y="6439"/>
                      </a:lnTo>
                      <a:lnTo>
                        <a:pt x="12528" y="6536"/>
                      </a:lnTo>
                      <a:lnTo>
                        <a:pt x="12511" y="6633"/>
                      </a:lnTo>
                      <a:lnTo>
                        <a:pt x="12492" y="6729"/>
                      </a:lnTo>
                      <a:lnTo>
                        <a:pt x="12471" y="6826"/>
                      </a:lnTo>
                      <a:lnTo>
                        <a:pt x="12448" y="6922"/>
                      </a:lnTo>
                      <a:lnTo>
                        <a:pt x="12424" y="7018"/>
                      </a:lnTo>
                      <a:lnTo>
                        <a:pt x="12398" y="7113"/>
                      </a:lnTo>
                      <a:lnTo>
                        <a:pt x="12369" y="7208"/>
                      </a:lnTo>
                      <a:lnTo>
                        <a:pt x="12340" y="7303"/>
                      </a:lnTo>
                      <a:lnTo>
                        <a:pt x="12309" y="7396"/>
                      </a:lnTo>
                      <a:lnTo>
                        <a:pt x="12276" y="7490"/>
                      </a:lnTo>
                      <a:lnTo>
                        <a:pt x="12243" y="7583"/>
                      </a:lnTo>
                      <a:lnTo>
                        <a:pt x="12207" y="7676"/>
                      </a:lnTo>
                      <a:lnTo>
                        <a:pt x="12170" y="7768"/>
                      </a:lnTo>
                      <a:lnTo>
                        <a:pt x="12133" y="7861"/>
                      </a:lnTo>
                      <a:lnTo>
                        <a:pt x="12094" y="7952"/>
                      </a:lnTo>
                      <a:lnTo>
                        <a:pt x="12054" y="8044"/>
                      </a:lnTo>
                      <a:lnTo>
                        <a:pt x="12013" y="8134"/>
                      </a:lnTo>
                      <a:lnTo>
                        <a:pt x="11971" y="8225"/>
                      </a:lnTo>
                      <a:lnTo>
                        <a:pt x="11928" y="8315"/>
                      </a:lnTo>
                      <a:lnTo>
                        <a:pt x="11884" y="8405"/>
                      </a:lnTo>
                      <a:lnTo>
                        <a:pt x="11839" y="8493"/>
                      </a:lnTo>
                      <a:lnTo>
                        <a:pt x="11839" y="8493"/>
                      </a:lnTo>
                      <a:close/>
                    </a:path>
                  </a:pathLst>
                </a:custGeom>
                <a:solidFill>
                  <a:schemeClr val="bg1">
                    <a:alpha val="27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73AB7">
                        <a:lumMod val="75000"/>
                        <a:alpha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D936BD8A-4459-C449-94EC-E20A8D5D3DCF}"/>
                    </a:ext>
                  </a:extLst>
                </p:cNvPr>
                <p:cNvSpPr txBox="1"/>
                <p:nvPr/>
              </p:nvSpPr>
              <p:spPr>
                <a:xfrm rot="2088940">
                  <a:off x="9877071" y="2348674"/>
                  <a:ext cx="864111" cy="4186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>
                          <a:alpha val="33000"/>
                        </a:srgbClr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Reset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854CCAE9-40CA-7B44-AF68-811EFC320299}"/>
                  </a:ext>
                </a:extLst>
              </p:cNvPr>
              <p:cNvGrpSpPr/>
              <p:nvPr/>
            </p:nvGrpSpPr>
            <p:grpSpPr>
              <a:xfrm>
                <a:off x="7148112" y="880541"/>
                <a:ext cx="4538747" cy="5271475"/>
                <a:chOff x="7147813" y="1212021"/>
                <a:chExt cx="4538747" cy="527147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="" xmlns:a16="http://schemas.microsoft.com/office/drawing/2014/main" id="{4B12DE6E-6F2B-F946-9D61-3AF6E044F115}"/>
                    </a:ext>
                  </a:extLst>
                </p:cNvPr>
                <p:cNvGrpSpPr/>
                <p:nvPr/>
              </p:nvGrpSpPr>
              <p:grpSpPr>
                <a:xfrm rot="15870491">
                  <a:off x="7060372" y="4011382"/>
                  <a:ext cx="2559555" cy="2384674"/>
                  <a:chOff x="7643214" y="2152536"/>
                  <a:chExt cx="1965917" cy="1880402"/>
                </a:xfrm>
                <a:solidFill>
                  <a:schemeClr val="bg1">
                    <a:alpha val="37000"/>
                  </a:schemeClr>
                </a:solidFill>
              </p:grpSpPr>
              <p:sp>
                <p:nvSpPr>
                  <p:cNvPr id="56" name="Freeform 55">
                    <a:extLst>
                      <a:ext uri="{FF2B5EF4-FFF2-40B4-BE49-F238E27FC236}">
                        <a16:creationId xmlns="" xmlns:a16="http://schemas.microsoft.com/office/drawing/2014/main" id="{0BD42CD0-42C4-754A-9ACE-6DFC57EA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43214" y="2152536"/>
                    <a:ext cx="1965917" cy="1880402"/>
                  </a:xfrm>
                  <a:custGeom>
                    <a:avLst/>
                    <a:gdLst>
                      <a:gd name="T0" fmla="*/ 10987 w 11035"/>
                      <a:gd name="T1" fmla="*/ 1789 h 10555"/>
                      <a:gd name="T2" fmla="*/ 10833 w 11035"/>
                      <a:gd name="T3" fmla="*/ 1770 h 10555"/>
                      <a:gd name="T4" fmla="*/ 10647 w 11035"/>
                      <a:gd name="T5" fmla="*/ 1808 h 10555"/>
                      <a:gd name="T6" fmla="*/ 10357 w 11035"/>
                      <a:gd name="T7" fmla="*/ 1934 h 10555"/>
                      <a:gd name="T8" fmla="*/ 10237 w 11035"/>
                      <a:gd name="T9" fmla="*/ 2030 h 10555"/>
                      <a:gd name="T10" fmla="*/ 10044 w 11035"/>
                      <a:gd name="T11" fmla="*/ 2277 h 10555"/>
                      <a:gd name="T12" fmla="*/ 9901 w 11035"/>
                      <a:gd name="T13" fmla="*/ 2592 h 10555"/>
                      <a:gd name="T14" fmla="*/ 9736 w 11035"/>
                      <a:gd name="T15" fmla="*/ 3168 h 10555"/>
                      <a:gd name="T16" fmla="*/ 9639 w 11035"/>
                      <a:gd name="T17" fmla="*/ 3485 h 10555"/>
                      <a:gd name="T18" fmla="*/ 9506 w 11035"/>
                      <a:gd name="T19" fmla="*/ 3792 h 10555"/>
                      <a:gd name="T20" fmla="*/ 9215 w 11035"/>
                      <a:gd name="T21" fmla="*/ 4295 h 10555"/>
                      <a:gd name="T22" fmla="*/ 8869 w 11035"/>
                      <a:gd name="T23" fmla="*/ 4758 h 10555"/>
                      <a:gd name="T24" fmla="*/ 8388 w 11035"/>
                      <a:gd name="T25" fmla="*/ 5254 h 10555"/>
                      <a:gd name="T26" fmla="*/ 7837 w 11035"/>
                      <a:gd name="T27" fmla="*/ 5668 h 10555"/>
                      <a:gd name="T28" fmla="*/ 7273 w 11035"/>
                      <a:gd name="T29" fmla="*/ 5967 h 10555"/>
                      <a:gd name="T30" fmla="*/ 6952 w 11035"/>
                      <a:gd name="T31" fmla="*/ 6089 h 10555"/>
                      <a:gd name="T32" fmla="*/ 6619 w 11035"/>
                      <a:gd name="T33" fmla="*/ 6183 h 10555"/>
                      <a:gd name="T34" fmla="*/ 6277 w 11035"/>
                      <a:gd name="T35" fmla="*/ 6247 h 10555"/>
                      <a:gd name="T36" fmla="*/ 5038 w 11035"/>
                      <a:gd name="T37" fmla="*/ 6416 h 10555"/>
                      <a:gd name="T38" fmla="*/ 4262 w 11035"/>
                      <a:gd name="T39" fmla="*/ 6557 h 10555"/>
                      <a:gd name="T40" fmla="*/ 3507 w 11035"/>
                      <a:gd name="T41" fmla="*/ 6761 h 10555"/>
                      <a:gd name="T42" fmla="*/ 2933 w 11035"/>
                      <a:gd name="T43" fmla="*/ 6988 h 10555"/>
                      <a:gd name="T44" fmla="*/ 2579 w 11035"/>
                      <a:gd name="T45" fmla="*/ 7170 h 10555"/>
                      <a:gd name="T46" fmla="*/ 2235 w 11035"/>
                      <a:gd name="T47" fmla="*/ 7386 h 10555"/>
                      <a:gd name="T48" fmla="*/ 1902 w 11035"/>
                      <a:gd name="T49" fmla="*/ 7642 h 10555"/>
                      <a:gd name="T50" fmla="*/ 1581 w 11035"/>
                      <a:gd name="T51" fmla="*/ 7939 h 10555"/>
                      <a:gd name="T52" fmla="*/ 1274 w 11035"/>
                      <a:gd name="T53" fmla="*/ 8282 h 10555"/>
                      <a:gd name="T54" fmla="*/ 982 w 11035"/>
                      <a:gd name="T55" fmla="*/ 8677 h 10555"/>
                      <a:gd name="T56" fmla="*/ 705 w 11035"/>
                      <a:gd name="T57" fmla="*/ 9125 h 10555"/>
                      <a:gd name="T58" fmla="*/ 445 w 11035"/>
                      <a:gd name="T59" fmla="*/ 9632 h 10555"/>
                      <a:gd name="T60" fmla="*/ 202 w 11035"/>
                      <a:gd name="T61" fmla="*/ 10200 h 10555"/>
                      <a:gd name="T62" fmla="*/ 78 w 11035"/>
                      <a:gd name="T63" fmla="*/ 10528 h 10555"/>
                      <a:gd name="T64" fmla="*/ 75 w 11035"/>
                      <a:gd name="T65" fmla="*/ 10346 h 10555"/>
                      <a:gd name="T66" fmla="*/ 16 w 11035"/>
                      <a:gd name="T67" fmla="*/ 9990 h 10555"/>
                      <a:gd name="T68" fmla="*/ 0 w 11035"/>
                      <a:gd name="T69" fmla="*/ 9443 h 10555"/>
                      <a:gd name="T70" fmla="*/ 30 w 11035"/>
                      <a:gd name="T71" fmla="*/ 8718 h 10555"/>
                      <a:gd name="T72" fmla="*/ 105 w 11035"/>
                      <a:gd name="T73" fmla="*/ 8039 h 10555"/>
                      <a:gd name="T74" fmla="*/ 279 w 11035"/>
                      <a:gd name="T75" fmla="*/ 7112 h 10555"/>
                      <a:gd name="T76" fmla="*/ 534 w 11035"/>
                      <a:gd name="T77" fmla="*/ 6194 h 10555"/>
                      <a:gd name="T78" fmla="*/ 870 w 11035"/>
                      <a:gd name="T79" fmla="*/ 5294 h 10555"/>
                      <a:gd name="T80" fmla="*/ 1283 w 11035"/>
                      <a:gd name="T81" fmla="*/ 4425 h 10555"/>
                      <a:gd name="T82" fmla="*/ 1772 w 11035"/>
                      <a:gd name="T83" fmla="*/ 3596 h 10555"/>
                      <a:gd name="T84" fmla="*/ 2332 w 11035"/>
                      <a:gd name="T85" fmla="*/ 2819 h 10555"/>
                      <a:gd name="T86" fmla="*/ 2964 w 11035"/>
                      <a:gd name="T87" fmla="*/ 2103 h 10555"/>
                      <a:gd name="T88" fmla="*/ 3663 w 11035"/>
                      <a:gd name="T89" fmla="*/ 1459 h 10555"/>
                      <a:gd name="T90" fmla="*/ 4314 w 11035"/>
                      <a:gd name="T91" fmla="*/ 974 h 10555"/>
                      <a:gd name="T92" fmla="*/ 4717 w 11035"/>
                      <a:gd name="T93" fmla="*/ 723 h 10555"/>
                      <a:gd name="T94" fmla="*/ 5135 w 11035"/>
                      <a:gd name="T95" fmla="*/ 507 h 10555"/>
                      <a:gd name="T96" fmla="*/ 5568 w 11035"/>
                      <a:gd name="T97" fmla="*/ 325 h 10555"/>
                      <a:gd name="T98" fmla="*/ 6011 w 11035"/>
                      <a:gd name="T99" fmla="*/ 181 h 10555"/>
                      <a:gd name="T100" fmla="*/ 6465 w 11035"/>
                      <a:gd name="T101" fmla="*/ 78 h 10555"/>
                      <a:gd name="T102" fmla="*/ 6924 w 11035"/>
                      <a:gd name="T103" fmla="*/ 17 h 10555"/>
                      <a:gd name="T104" fmla="*/ 7390 w 11035"/>
                      <a:gd name="T105" fmla="*/ 1 h 10555"/>
                      <a:gd name="T106" fmla="*/ 7859 w 11035"/>
                      <a:gd name="T107" fmla="*/ 34 h 10555"/>
                      <a:gd name="T108" fmla="*/ 8328 w 11035"/>
                      <a:gd name="T109" fmla="*/ 116 h 10555"/>
                      <a:gd name="T110" fmla="*/ 8637 w 11035"/>
                      <a:gd name="T111" fmla="*/ 199 h 10555"/>
                      <a:gd name="T112" fmla="*/ 9146 w 11035"/>
                      <a:gd name="T113" fmla="*/ 398 h 10555"/>
                      <a:gd name="T114" fmla="*/ 9748 w 11035"/>
                      <a:gd name="T115" fmla="*/ 733 h 10555"/>
                      <a:gd name="T116" fmla="*/ 10306 w 11035"/>
                      <a:gd name="T117" fmla="*/ 1144 h 10555"/>
                      <a:gd name="T118" fmla="*/ 10824 w 11035"/>
                      <a:gd name="T119" fmla="*/ 1610 h 10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035" h="10555">
                        <a:moveTo>
                          <a:pt x="11035" y="1823"/>
                        </a:moveTo>
                        <a:lnTo>
                          <a:pt x="11035" y="1823"/>
                        </a:lnTo>
                        <a:lnTo>
                          <a:pt x="11028" y="1815"/>
                        </a:lnTo>
                        <a:lnTo>
                          <a:pt x="11021" y="1809"/>
                        </a:lnTo>
                        <a:lnTo>
                          <a:pt x="11013" y="1803"/>
                        </a:lnTo>
                        <a:lnTo>
                          <a:pt x="11005" y="1798"/>
                        </a:lnTo>
                        <a:lnTo>
                          <a:pt x="10987" y="1789"/>
                        </a:lnTo>
                        <a:lnTo>
                          <a:pt x="10968" y="1782"/>
                        </a:lnTo>
                        <a:lnTo>
                          <a:pt x="10948" y="1776"/>
                        </a:lnTo>
                        <a:lnTo>
                          <a:pt x="10927" y="1772"/>
                        </a:lnTo>
                        <a:lnTo>
                          <a:pt x="10905" y="1770"/>
                        </a:lnTo>
                        <a:lnTo>
                          <a:pt x="10882" y="1769"/>
                        </a:lnTo>
                        <a:lnTo>
                          <a:pt x="10858" y="1769"/>
                        </a:lnTo>
                        <a:lnTo>
                          <a:pt x="10833" y="1770"/>
                        </a:lnTo>
                        <a:lnTo>
                          <a:pt x="10806" y="1773"/>
                        </a:lnTo>
                        <a:lnTo>
                          <a:pt x="10780" y="1777"/>
                        </a:lnTo>
                        <a:lnTo>
                          <a:pt x="10754" y="1781"/>
                        </a:lnTo>
                        <a:lnTo>
                          <a:pt x="10728" y="1787"/>
                        </a:lnTo>
                        <a:lnTo>
                          <a:pt x="10701" y="1793"/>
                        </a:lnTo>
                        <a:lnTo>
                          <a:pt x="10674" y="1800"/>
                        </a:lnTo>
                        <a:lnTo>
                          <a:pt x="10647" y="1808"/>
                        </a:lnTo>
                        <a:lnTo>
                          <a:pt x="10620" y="1816"/>
                        </a:lnTo>
                        <a:lnTo>
                          <a:pt x="10568" y="1836"/>
                        </a:lnTo>
                        <a:lnTo>
                          <a:pt x="10518" y="1855"/>
                        </a:lnTo>
                        <a:lnTo>
                          <a:pt x="10471" y="1875"/>
                        </a:lnTo>
                        <a:lnTo>
                          <a:pt x="10427" y="1896"/>
                        </a:lnTo>
                        <a:lnTo>
                          <a:pt x="10389" y="1916"/>
                        </a:lnTo>
                        <a:lnTo>
                          <a:pt x="10357" y="1934"/>
                        </a:lnTo>
                        <a:lnTo>
                          <a:pt x="10332" y="1951"/>
                        </a:lnTo>
                        <a:lnTo>
                          <a:pt x="10332" y="1951"/>
                        </a:lnTo>
                        <a:lnTo>
                          <a:pt x="10312" y="1966"/>
                        </a:lnTo>
                        <a:lnTo>
                          <a:pt x="10293" y="1981"/>
                        </a:lnTo>
                        <a:lnTo>
                          <a:pt x="10273" y="1997"/>
                        </a:lnTo>
                        <a:lnTo>
                          <a:pt x="10255" y="2014"/>
                        </a:lnTo>
                        <a:lnTo>
                          <a:pt x="10237" y="2030"/>
                        </a:lnTo>
                        <a:lnTo>
                          <a:pt x="10220" y="2047"/>
                        </a:lnTo>
                        <a:lnTo>
                          <a:pt x="10186" y="2082"/>
                        </a:lnTo>
                        <a:lnTo>
                          <a:pt x="10155" y="2118"/>
                        </a:lnTo>
                        <a:lnTo>
                          <a:pt x="10125" y="2156"/>
                        </a:lnTo>
                        <a:lnTo>
                          <a:pt x="10096" y="2196"/>
                        </a:lnTo>
                        <a:lnTo>
                          <a:pt x="10069" y="2236"/>
                        </a:lnTo>
                        <a:lnTo>
                          <a:pt x="10044" y="2277"/>
                        </a:lnTo>
                        <a:lnTo>
                          <a:pt x="10020" y="2319"/>
                        </a:lnTo>
                        <a:lnTo>
                          <a:pt x="9998" y="2364"/>
                        </a:lnTo>
                        <a:lnTo>
                          <a:pt x="9977" y="2408"/>
                        </a:lnTo>
                        <a:lnTo>
                          <a:pt x="9957" y="2453"/>
                        </a:lnTo>
                        <a:lnTo>
                          <a:pt x="9936" y="2498"/>
                        </a:lnTo>
                        <a:lnTo>
                          <a:pt x="9918" y="2545"/>
                        </a:lnTo>
                        <a:lnTo>
                          <a:pt x="9901" y="2592"/>
                        </a:lnTo>
                        <a:lnTo>
                          <a:pt x="9885" y="2639"/>
                        </a:lnTo>
                        <a:lnTo>
                          <a:pt x="9869" y="2687"/>
                        </a:lnTo>
                        <a:lnTo>
                          <a:pt x="9854" y="2736"/>
                        </a:lnTo>
                        <a:lnTo>
                          <a:pt x="9840" y="2784"/>
                        </a:lnTo>
                        <a:lnTo>
                          <a:pt x="9813" y="2880"/>
                        </a:lnTo>
                        <a:lnTo>
                          <a:pt x="9787" y="2977"/>
                        </a:lnTo>
                        <a:lnTo>
                          <a:pt x="9736" y="3168"/>
                        </a:lnTo>
                        <a:lnTo>
                          <a:pt x="9711" y="3261"/>
                        </a:lnTo>
                        <a:lnTo>
                          <a:pt x="9698" y="3306"/>
                        </a:lnTo>
                        <a:lnTo>
                          <a:pt x="9684" y="3350"/>
                        </a:lnTo>
                        <a:lnTo>
                          <a:pt x="9684" y="3350"/>
                        </a:lnTo>
                        <a:lnTo>
                          <a:pt x="9670" y="3395"/>
                        </a:lnTo>
                        <a:lnTo>
                          <a:pt x="9655" y="3439"/>
                        </a:lnTo>
                        <a:lnTo>
                          <a:pt x="9639" y="3485"/>
                        </a:lnTo>
                        <a:lnTo>
                          <a:pt x="9622" y="3529"/>
                        </a:lnTo>
                        <a:lnTo>
                          <a:pt x="9605" y="3573"/>
                        </a:lnTo>
                        <a:lnTo>
                          <a:pt x="9585" y="3617"/>
                        </a:lnTo>
                        <a:lnTo>
                          <a:pt x="9567" y="3662"/>
                        </a:lnTo>
                        <a:lnTo>
                          <a:pt x="9547" y="3706"/>
                        </a:lnTo>
                        <a:lnTo>
                          <a:pt x="9527" y="3749"/>
                        </a:lnTo>
                        <a:lnTo>
                          <a:pt x="9506" y="3792"/>
                        </a:lnTo>
                        <a:lnTo>
                          <a:pt x="9485" y="3836"/>
                        </a:lnTo>
                        <a:lnTo>
                          <a:pt x="9463" y="3879"/>
                        </a:lnTo>
                        <a:lnTo>
                          <a:pt x="9418" y="3964"/>
                        </a:lnTo>
                        <a:lnTo>
                          <a:pt x="9369" y="4049"/>
                        </a:lnTo>
                        <a:lnTo>
                          <a:pt x="9320" y="4132"/>
                        </a:lnTo>
                        <a:lnTo>
                          <a:pt x="9269" y="4214"/>
                        </a:lnTo>
                        <a:lnTo>
                          <a:pt x="9215" y="4295"/>
                        </a:lnTo>
                        <a:lnTo>
                          <a:pt x="9161" y="4375"/>
                        </a:lnTo>
                        <a:lnTo>
                          <a:pt x="9106" y="4454"/>
                        </a:lnTo>
                        <a:lnTo>
                          <a:pt x="9048" y="4531"/>
                        </a:lnTo>
                        <a:lnTo>
                          <a:pt x="8991" y="4607"/>
                        </a:lnTo>
                        <a:lnTo>
                          <a:pt x="8933" y="4681"/>
                        </a:lnTo>
                        <a:lnTo>
                          <a:pt x="8933" y="4681"/>
                        </a:lnTo>
                        <a:lnTo>
                          <a:pt x="8869" y="4758"/>
                        </a:lnTo>
                        <a:lnTo>
                          <a:pt x="8805" y="4833"/>
                        </a:lnTo>
                        <a:lnTo>
                          <a:pt x="8740" y="4908"/>
                        </a:lnTo>
                        <a:lnTo>
                          <a:pt x="8672" y="4980"/>
                        </a:lnTo>
                        <a:lnTo>
                          <a:pt x="8603" y="5050"/>
                        </a:lnTo>
                        <a:lnTo>
                          <a:pt x="8533" y="5120"/>
                        </a:lnTo>
                        <a:lnTo>
                          <a:pt x="8460" y="5188"/>
                        </a:lnTo>
                        <a:lnTo>
                          <a:pt x="8388" y="5254"/>
                        </a:lnTo>
                        <a:lnTo>
                          <a:pt x="8312" y="5319"/>
                        </a:lnTo>
                        <a:lnTo>
                          <a:pt x="8237" y="5381"/>
                        </a:lnTo>
                        <a:lnTo>
                          <a:pt x="8159" y="5443"/>
                        </a:lnTo>
                        <a:lnTo>
                          <a:pt x="8080" y="5502"/>
                        </a:lnTo>
                        <a:lnTo>
                          <a:pt x="8000" y="5559"/>
                        </a:lnTo>
                        <a:lnTo>
                          <a:pt x="7919" y="5615"/>
                        </a:lnTo>
                        <a:lnTo>
                          <a:pt x="7837" y="5668"/>
                        </a:lnTo>
                        <a:lnTo>
                          <a:pt x="7753" y="5719"/>
                        </a:lnTo>
                        <a:lnTo>
                          <a:pt x="7669" y="5769"/>
                        </a:lnTo>
                        <a:lnTo>
                          <a:pt x="7582" y="5817"/>
                        </a:lnTo>
                        <a:lnTo>
                          <a:pt x="7496" y="5862"/>
                        </a:lnTo>
                        <a:lnTo>
                          <a:pt x="7407" y="5905"/>
                        </a:lnTo>
                        <a:lnTo>
                          <a:pt x="7319" y="5946"/>
                        </a:lnTo>
                        <a:lnTo>
                          <a:pt x="7273" y="5967"/>
                        </a:lnTo>
                        <a:lnTo>
                          <a:pt x="7228" y="5986"/>
                        </a:lnTo>
                        <a:lnTo>
                          <a:pt x="7183" y="6005"/>
                        </a:lnTo>
                        <a:lnTo>
                          <a:pt x="7137" y="6023"/>
                        </a:lnTo>
                        <a:lnTo>
                          <a:pt x="7091" y="6040"/>
                        </a:lnTo>
                        <a:lnTo>
                          <a:pt x="7045" y="6057"/>
                        </a:lnTo>
                        <a:lnTo>
                          <a:pt x="6998" y="6073"/>
                        </a:lnTo>
                        <a:lnTo>
                          <a:pt x="6952" y="6089"/>
                        </a:lnTo>
                        <a:lnTo>
                          <a:pt x="6904" y="6104"/>
                        </a:lnTo>
                        <a:lnTo>
                          <a:pt x="6858" y="6119"/>
                        </a:lnTo>
                        <a:lnTo>
                          <a:pt x="6811" y="6133"/>
                        </a:lnTo>
                        <a:lnTo>
                          <a:pt x="6762" y="6147"/>
                        </a:lnTo>
                        <a:lnTo>
                          <a:pt x="6715" y="6160"/>
                        </a:lnTo>
                        <a:lnTo>
                          <a:pt x="6667" y="6172"/>
                        </a:lnTo>
                        <a:lnTo>
                          <a:pt x="6619" y="6183"/>
                        </a:lnTo>
                        <a:lnTo>
                          <a:pt x="6570" y="6194"/>
                        </a:lnTo>
                        <a:lnTo>
                          <a:pt x="6522" y="6205"/>
                        </a:lnTo>
                        <a:lnTo>
                          <a:pt x="6474" y="6214"/>
                        </a:lnTo>
                        <a:lnTo>
                          <a:pt x="6425" y="6223"/>
                        </a:lnTo>
                        <a:lnTo>
                          <a:pt x="6375" y="6232"/>
                        </a:lnTo>
                        <a:lnTo>
                          <a:pt x="6326" y="6240"/>
                        </a:lnTo>
                        <a:lnTo>
                          <a:pt x="6277" y="6247"/>
                        </a:lnTo>
                        <a:lnTo>
                          <a:pt x="6277" y="6247"/>
                        </a:lnTo>
                        <a:lnTo>
                          <a:pt x="6050" y="6277"/>
                        </a:lnTo>
                        <a:lnTo>
                          <a:pt x="5825" y="6306"/>
                        </a:lnTo>
                        <a:lnTo>
                          <a:pt x="5600" y="6337"/>
                        </a:lnTo>
                        <a:lnTo>
                          <a:pt x="5375" y="6367"/>
                        </a:lnTo>
                        <a:lnTo>
                          <a:pt x="5150" y="6399"/>
                        </a:lnTo>
                        <a:lnTo>
                          <a:pt x="5038" y="6416"/>
                        </a:lnTo>
                        <a:lnTo>
                          <a:pt x="4926" y="6433"/>
                        </a:lnTo>
                        <a:lnTo>
                          <a:pt x="4815" y="6451"/>
                        </a:lnTo>
                        <a:lnTo>
                          <a:pt x="4704" y="6470"/>
                        </a:lnTo>
                        <a:lnTo>
                          <a:pt x="4593" y="6490"/>
                        </a:lnTo>
                        <a:lnTo>
                          <a:pt x="4482" y="6511"/>
                        </a:lnTo>
                        <a:lnTo>
                          <a:pt x="4372" y="6533"/>
                        </a:lnTo>
                        <a:lnTo>
                          <a:pt x="4262" y="6557"/>
                        </a:lnTo>
                        <a:lnTo>
                          <a:pt x="4153" y="6581"/>
                        </a:lnTo>
                        <a:lnTo>
                          <a:pt x="4044" y="6607"/>
                        </a:lnTo>
                        <a:lnTo>
                          <a:pt x="3935" y="6634"/>
                        </a:lnTo>
                        <a:lnTo>
                          <a:pt x="3828" y="6663"/>
                        </a:lnTo>
                        <a:lnTo>
                          <a:pt x="3720" y="6695"/>
                        </a:lnTo>
                        <a:lnTo>
                          <a:pt x="3613" y="6727"/>
                        </a:lnTo>
                        <a:lnTo>
                          <a:pt x="3507" y="6761"/>
                        </a:lnTo>
                        <a:lnTo>
                          <a:pt x="3400" y="6797"/>
                        </a:lnTo>
                        <a:lnTo>
                          <a:pt x="3296" y="6836"/>
                        </a:lnTo>
                        <a:lnTo>
                          <a:pt x="3191" y="6877"/>
                        </a:lnTo>
                        <a:lnTo>
                          <a:pt x="3088" y="6919"/>
                        </a:lnTo>
                        <a:lnTo>
                          <a:pt x="3035" y="6942"/>
                        </a:lnTo>
                        <a:lnTo>
                          <a:pt x="2984" y="6964"/>
                        </a:lnTo>
                        <a:lnTo>
                          <a:pt x="2933" y="6988"/>
                        </a:lnTo>
                        <a:lnTo>
                          <a:pt x="2881" y="7012"/>
                        </a:lnTo>
                        <a:lnTo>
                          <a:pt x="2830" y="7036"/>
                        </a:lnTo>
                        <a:lnTo>
                          <a:pt x="2780" y="7062"/>
                        </a:lnTo>
                        <a:lnTo>
                          <a:pt x="2730" y="7088"/>
                        </a:lnTo>
                        <a:lnTo>
                          <a:pt x="2679" y="7115"/>
                        </a:lnTo>
                        <a:lnTo>
                          <a:pt x="2629" y="7142"/>
                        </a:lnTo>
                        <a:lnTo>
                          <a:pt x="2579" y="7170"/>
                        </a:lnTo>
                        <a:lnTo>
                          <a:pt x="2528" y="7199"/>
                        </a:lnTo>
                        <a:lnTo>
                          <a:pt x="2479" y="7229"/>
                        </a:lnTo>
                        <a:lnTo>
                          <a:pt x="2430" y="7259"/>
                        </a:lnTo>
                        <a:lnTo>
                          <a:pt x="2381" y="7290"/>
                        </a:lnTo>
                        <a:lnTo>
                          <a:pt x="2332" y="7321"/>
                        </a:lnTo>
                        <a:lnTo>
                          <a:pt x="2283" y="7353"/>
                        </a:lnTo>
                        <a:lnTo>
                          <a:pt x="2235" y="7386"/>
                        </a:lnTo>
                        <a:lnTo>
                          <a:pt x="2186" y="7421"/>
                        </a:lnTo>
                        <a:lnTo>
                          <a:pt x="2138" y="7456"/>
                        </a:lnTo>
                        <a:lnTo>
                          <a:pt x="2091" y="7491"/>
                        </a:lnTo>
                        <a:lnTo>
                          <a:pt x="2043" y="7527"/>
                        </a:lnTo>
                        <a:lnTo>
                          <a:pt x="1995" y="7564"/>
                        </a:lnTo>
                        <a:lnTo>
                          <a:pt x="1949" y="7603"/>
                        </a:lnTo>
                        <a:lnTo>
                          <a:pt x="1902" y="7642"/>
                        </a:lnTo>
                        <a:lnTo>
                          <a:pt x="1856" y="7682"/>
                        </a:lnTo>
                        <a:lnTo>
                          <a:pt x="1809" y="7722"/>
                        </a:lnTo>
                        <a:lnTo>
                          <a:pt x="1763" y="7764"/>
                        </a:lnTo>
                        <a:lnTo>
                          <a:pt x="1717" y="7806"/>
                        </a:lnTo>
                        <a:lnTo>
                          <a:pt x="1672" y="7850"/>
                        </a:lnTo>
                        <a:lnTo>
                          <a:pt x="1626" y="7894"/>
                        </a:lnTo>
                        <a:lnTo>
                          <a:pt x="1581" y="7939"/>
                        </a:lnTo>
                        <a:lnTo>
                          <a:pt x="1537" y="7985"/>
                        </a:lnTo>
                        <a:lnTo>
                          <a:pt x="1492" y="8032"/>
                        </a:lnTo>
                        <a:lnTo>
                          <a:pt x="1448" y="8080"/>
                        </a:lnTo>
                        <a:lnTo>
                          <a:pt x="1404" y="8130"/>
                        </a:lnTo>
                        <a:lnTo>
                          <a:pt x="1361" y="8180"/>
                        </a:lnTo>
                        <a:lnTo>
                          <a:pt x="1317" y="8230"/>
                        </a:lnTo>
                        <a:lnTo>
                          <a:pt x="1274" y="8282"/>
                        </a:lnTo>
                        <a:lnTo>
                          <a:pt x="1232" y="8336"/>
                        </a:lnTo>
                        <a:lnTo>
                          <a:pt x="1189" y="8390"/>
                        </a:lnTo>
                        <a:lnTo>
                          <a:pt x="1148" y="8445"/>
                        </a:lnTo>
                        <a:lnTo>
                          <a:pt x="1105" y="8502"/>
                        </a:lnTo>
                        <a:lnTo>
                          <a:pt x="1064" y="8559"/>
                        </a:lnTo>
                        <a:lnTo>
                          <a:pt x="1023" y="8617"/>
                        </a:lnTo>
                        <a:lnTo>
                          <a:pt x="982" y="8677"/>
                        </a:lnTo>
                        <a:lnTo>
                          <a:pt x="941" y="8737"/>
                        </a:lnTo>
                        <a:lnTo>
                          <a:pt x="901" y="8799"/>
                        </a:lnTo>
                        <a:lnTo>
                          <a:pt x="861" y="8862"/>
                        </a:lnTo>
                        <a:lnTo>
                          <a:pt x="822" y="8926"/>
                        </a:lnTo>
                        <a:lnTo>
                          <a:pt x="782" y="8991"/>
                        </a:lnTo>
                        <a:lnTo>
                          <a:pt x="743" y="9058"/>
                        </a:lnTo>
                        <a:lnTo>
                          <a:pt x="705" y="9125"/>
                        </a:lnTo>
                        <a:lnTo>
                          <a:pt x="667" y="9193"/>
                        </a:lnTo>
                        <a:lnTo>
                          <a:pt x="629" y="9264"/>
                        </a:lnTo>
                        <a:lnTo>
                          <a:pt x="591" y="9334"/>
                        </a:lnTo>
                        <a:lnTo>
                          <a:pt x="554" y="9407"/>
                        </a:lnTo>
                        <a:lnTo>
                          <a:pt x="517" y="9480"/>
                        </a:lnTo>
                        <a:lnTo>
                          <a:pt x="481" y="9555"/>
                        </a:lnTo>
                        <a:lnTo>
                          <a:pt x="445" y="9632"/>
                        </a:lnTo>
                        <a:lnTo>
                          <a:pt x="408" y="9708"/>
                        </a:lnTo>
                        <a:lnTo>
                          <a:pt x="373" y="9788"/>
                        </a:lnTo>
                        <a:lnTo>
                          <a:pt x="338" y="9867"/>
                        </a:lnTo>
                        <a:lnTo>
                          <a:pt x="304" y="9949"/>
                        </a:lnTo>
                        <a:lnTo>
                          <a:pt x="270" y="10031"/>
                        </a:lnTo>
                        <a:lnTo>
                          <a:pt x="235" y="10116"/>
                        </a:lnTo>
                        <a:lnTo>
                          <a:pt x="202" y="10200"/>
                        </a:lnTo>
                        <a:lnTo>
                          <a:pt x="169" y="10287"/>
                        </a:lnTo>
                        <a:lnTo>
                          <a:pt x="136" y="10375"/>
                        </a:lnTo>
                        <a:lnTo>
                          <a:pt x="104" y="10465"/>
                        </a:lnTo>
                        <a:lnTo>
                          <a:pt x="71" y="10555"/>
                        </a:lnTo>
                        <a:lnTo>
                          <a:pt x="71" y="10555"/>
                        </a:lnTo>
                        <a:lnTo>
                          <a:pt x="75" y="10542"/>
                        </a:lnTo>
                        <a:lnTo>
                          <a:pt x="78" y="10528"/>
                        </a:lnTo>
                        <a:lnTo>
                          <a:pt x="81" y="10513"/>
                        </a:lnTo>
                        <a:lnTo>
                          <a:pt x="82" y="10497"/>
                        </a:lnTo>
                        <a:lnTo>
                          <a:pt x="83" y="10480"/>
                        </a:lnTo>
                        <a:lnTo>
                          <a:pt x="84" y="10463"/>
                        </a:lnTo>
                        <a:lnTo>
                          <a:pt x="83" y="10425"/>
                        </a:lnTo>
                        <a:lnTo>
                          <a:pt x="80" y="10386"/>
                        </a:lnTo>
                        <a:lnTo>
                          <a:pt x="75" y="10346"/>
                        </a:lnTo>
                        <a:lnTo>
                          <a:pt x="69" y="10304"/>
                        </a:lnTo>
                        <a:lnTo>
                          <a:pt x="63" y="10261"/>
                        </a:lnTo>
                        <a:lnTo>
                          <a:pt x="47" y="10176"/>
                        </a:lnTo>
                        <a:lnTo>
                          <a:pt x="32" y="10095"/>
                        </a:lnTo>
                        <a:lnTo>
                          <a:pt x="25" y="10057"/>
                        </a:lnTo>
                        <a:lnTo>
                          <a:pt x="20" y="10022"/>
                        </a:lnTo>
                        <a:lnTo>
                          <a:pt x="16" y="9990"/>
                        </a:lnTo>
                        <a:lnTo>
                          <a:pt x="13" y="9961"/>
                        </a:lnTo>
                        <a:lnTo>
                          <a:pt x="13" y="9961"/>
                        </a:lnTo>
                        <a:lnTo>
                          <a:pt x="8" y="9857"/>
                        </a:lnTo>
                        <a:lnTo>
                          <a:pt x="4" y="9754"/>
                        </a:lnTo>
                        <a:lnTo>
                          <a:pt x="2" y="9650"/>
                        </a:lnTo>
                        <a:lnTo>
                          <a:pt x="1" y="9546"/>
                        </a:lnTo>
                        <a:lnTo>
                          <a:pt x="0" y="9443"/>
                        </a:lnTo>
                        <a:lnTo>
                          <a:pt x="1" y="9339"/>
                        </a:lnTo>
                        <a:lnTo>
                          <a:pt x="3" y="9236"/>
                        </a:lnTo>
                        <a:lnTo>
                          <a:pt x="7" y="9132"/>
                        </a:lnTo>
                        <a:lnTo>
                          <a:pt x="11" y="9028"/>
                        </a:lnTo>
                        <a:lnTo>
                          <a:pt x="16" y="8924"/>
                        </a:lnTo>
                        <a:lnTo>
                          <a:pt x="23" y="8820"/>
                        </a:lnTo>
                        <a:lnTo>
                          <a:pt x="30" y="8718"/>
                        </a:lnTo>
                        <a:lnTo>
                          <a:pt x="38" y="8614"/>
                        </a:lnTo>
                        <a:lnTo>
                          <a:pt x="48" y="8511"/>
                        </a:lnTo>
                        <a:lnTo>
                          <a:pt x="58" y="8407"/>
                        </a:lnTo>
                        <a:lnTo>
                          <a:pt x="70" y="8305"/>
                        </a:lnTo>
                        <a:lnTo>
                          <a:pt x="70" y="8305"/>
                        </a:lnTo>
                        <a:lnTo>
                          <a:pt x="86" y="8172"/>
                        </a:lnTo>
                        <a:lnTo>
                          <a:pt x="105" y="8039"/>
                        </a:lnTo>
                        <a:lnTo>
                          <a:pt x="124" y="7906"/>
                        </a:lnTo>
                        <a:lnTo>
                          <a:pt x="146" y="7775"/>
                        </a:lnTo>
                        <a:lnTo>
                          <a:pt x="169" y="7642"/>
                        </a:lnTo>
                        <a:lnTo>
                          <a:pt x="194" y="7509"/>
                        </a:lnTo>
                        <a:lnTo>
                          <a:pt x="220" y="7376"/>
                        </a:lnTo>
                        <a:lnTo>
                          <a:pt x="248" y="7245"/>
                        </a:lnTo>
                        <a:lnTo>
                          <a:pt x="279" y="7112"/>
                        </a:lnTo>
                        <a:lnTo>
                          <a:pt x="310" y="6980"/>
                        </a:lnTo>
                        <a:lnTo>
                          <a:pt x="343" y="6848"/>
                        </a:lnTo>
                        <a:lnTo>
                          <a:pt x="378" y="6717"/>
                        </a:lnTo>
                        <a:lnTo>
                          <a:pt x="414" y="6585"/>
                        </a:lnTo>
                        <a:lnTo>
                          <a:pt x="454" y="6454"/>
                        </a:lnTo>
                        <a:lnTo>
                          <a:pt x="493" y="6324"/>
                        </a:lnTo>
                        <a:lnTo>
                          <a:pt x="534" y="6194"/>
                        </a:lnTo>
                        <a:lnTo>
                          <a:pt x="577" y="6063"/>
                        </a:lnTo>
                        <a:lnTo>
                          <a:pt x="623" y="5934"/>
                        </a:lnTo>
                        <a:lnTo>
                          <a:pt x="669" y="5805"/>
                        </a:lnTo>
                        <a:lnTo>
                          <a:pt x="717" y="5676"/>
                        </a:lnTo>
                        <a:lnTo>
                          <a:pt x="766" y="5548"/>
                        </a:lnTo>
                        <a:lnTo>
                          <a:pt x="818" y="5421"/>
                        </a:lnTo>
                        <a:lnTo>
                          <a:pt x="870" y="5294"/>
                        </a:lnTo>
                        <a:lnTo>
                          <a:pt x="924" y="5168"/>
                        </a:lnTo>
                        <a:lnTo>
                          <a:pt x="981" y="5042"/>
                        </a:lnTo>
                        <a:lnTo>
                          <a:pt x="1038" y="4918"/>
                        </a:lnTo>
                        <a:lnTo>
                          <a:pt x="1097" y="4793"/>
                        </a:lnTo>
                        <a:lnTo>
                          <a:pt x="1158" y="4669"/>
                        </a:lnTo>
                        <a:lnTo>
                          <a:pt x="1220" y="4547"/>
                        </a:lnTo>
                        <a:lnTo>
                          <a:pt x="1283" y="4425"/>
                        </a:lnTo>
                        <a:lnTo>
                          <a:pt x="1349" y="4303"/>
                        </a:lnTo>
                        <a:lnTo>
                          <a:pt x="1416" y="4184"/>
                        </a:lnTo>
                        <a:lnTo>
                          <a:pt x="1483" y="4064"/>
                        </a:lnTo>
                        <a:lnTo>
                          <a:pt x="1554" y="3945"/>
                        </a:lnTo>
                        <a:lnTo>
                          <a:pt x="1625" y="3828"/>
                        </a:lnTo>
                        <a:lnTo>
                          <a:pt x="1698" y="3712"/>
                        </a:lnTo>
                        <a:lnTo>
                          <a:pt x="1772" y="3596"/>
                        </a:lnTo>
                        <a:lnTo>
                          <a:pt x="1848" y="3482"/>
                        </a:lnTo>
                        <a:lnTo>
                          <a:pt x="1925" y="3368"/>
                        </a:lnTo>
                        <a:lnTo>
                          <a:pt x="2003" y="3256"/>
                        </a:lnTo>
                        <a:lnTo>
                          <a:pt x="2084" y="3145"/>
                        </a:lnTo>
                        <a:lnTo>
                          <a:pt x="2165" y="3035"/>
                        </a:lnTo>
                        <a:lnTo>
                          <a:pt x="2248" y="2926"/>
                        </a:lnTo>
                        <a:lnTo>
                          <a:pt x="2332" y="2819"/>
                        </a:lnTo>
                        <a:lnTo>
                          <a:pt x="2419" y="2712"/>
                        </a:lnTo>
                        <a:lnTo>
                          <a:pt x="2506" y="2607"/>
                        </a:lnTo>
                        <a:lnTo>
                          <a:pt x="2595" y="2503"/>
                        </a:lnTo>
                        <a:lnTo>
                          <a:pt x="2685" y="2402"/>
                        </a:lnTo>
                        <a:lnTo>
                          <a:pt x="2777" y="2300"/>
                        </a:lnTo>
                        <a:lnTo>
                          <a:pt x="2869" y="2201"/>
                        </a:lnTo>
                        <a:lnTo>
                          <a:pt x="2964" y="2103"/>
                        </a:lnTo>
                        <a:lnTo>
                          <a:pt x="3059" y="2007"/>
                        </a:lnTo>
                        <a:lnTo>
                          <a:pt x="3157" y="1911"/>
                        </a:lnTo>
                        <a:lnTo>
                          <a:pt x="3254" y="1817"/>
                        </a:lnTo>
                        <a:lnTo>
                          <a:pt x="3355" y="1726"/>
                        </a:lnTo>
                        <a:lnTo>
                          <a:pt x="3456" y="1635"/>
                        </a:lnTo>
                        <a:lnTo>
                          <a:pt x="3558" y="1546"/>
                        </a:lnTo>
                        <a:lnTo>
                          <a:pt x="3663" y="1459"/>
                        </a:lnTo>
                        <a:lnTo>
                          <a:pt x="3767" y="1374"/>
                        </a:lnTo>
                        <a:lnTo>
                          <a:pt x="3874" y="1291"/>
                        </a:lnTo>
                        <a:lnTo>
                          <a:pt x="3982" y="1208"/>
                        </a:lnTo>
                        <a:lnTo>
                          <a:pt x="4091" y="1129"/>
                        </a:lnTo>
                        <a:lnTo>
                          <a:pt x="4202" y="1050"/>
                        </a:lnTo>
                        <a:lnTo>
                          <a:pt x="4314" y="974"/>
                        </a:lnTo>
                        <a:lnTo>
                          <a:pt x="4314" y="974"/>
                        </a:lnTo>
                        <a:lnTo>
                          <a:pt x="4370" y="936"/>
                        </a:lnTo>
                        <a:lnTo>
                          <a:pt x="4427" y="899"/>
                        </a:lnTo>
                        <a:lnTo>
                          <a:pt x="4484" y="862"/>
                        </a:lnTo>
                        <a:lnTo>
                          <a:pt x="4542" y="827"/>
                        </a:lnTo>
                        <a:lnTo>
                          <a:pt x="4600" y="792"/>
                        </a:lnTo>
                        <a:lnTo>
                          <a:pt x="4658" y="758"/>
                        </a:lnTo>
                        <a:lnTo>
                          <a:pt x="4717" y="723"/>
                        </a:lnTo>
                        <a:lnTo>
                          <a:pt x="4775" y="691"/>
                        </a:lnTo>
                        <a:lnTo>
                          <a:pt x="4834" y="658"/>
                        </a:lnTo>
                        <a:lnTo>
                          <a:pt x="4895" y="627"/>
                        </a:lnTo>
                        <a:lnTo>
                          <a:pt x="4954" y="596"/>
                        </a:lnTo>
                        <a:lnTo>
                          <a:pt x="5015" y="566"/>
                        </a:lnTo>
                        <a:lnTo>
                          <a:pt x="5075" y="536"/>
                        </a:lnTo>
                        <a:lnTo>
                          <a:pt x="5135" y="507"/>
                        </a:lnTo>
                        <a:lnTo>
                          <a:pt x="5197" y="479"/>
                        </a:lnTo>
                        <a:lnTo>
                          <a:pt x="5258" y="452"/>
                        </a:lnTo>
                        <a:lnTo>
                          <a:pt x="5319" y="425"/>
                        </a:lnTo>
                        <a:lnTo>
                          <a:pt x="5381" y="399"/>
                        </a:lnTo>
                        <a:lnTo>
                          <a:pt x="5443" y="373"/>
                        </a:lnTo>
                        <a:lnTo>
                          <a:pt x="5505" y="349"/>
                        </a:lnTo>
                        <a:lnTo>
                          <a:pt x="5568" y="325"/>
                        </a:lnTo>
                        <a:lnTo>
                          <a:pt x="5630" y="302"/>
                        </a:lnTo>
                        <a:lnTo>
                          <a:pt x="5693" y="280"/>
                        </a:lnTo>
                        <a:lnTo>
                          <a:pt x="5757" y="259"/>
                        </a:lnTo>
                        <a:lnTo>
                          <a:pt x="5820" y="239"/>
                        </a:lnTo>
                        <a:lnTo>
                          <a:pt x="5883" y="219"/>
                        </a:lnTo>
                        <a:lnTo>
                          <a:pt x="5948" y="199"/>
                        </a:lnTo>
                        <a:lnTo>
                          <a:pt x="6011" y="181"/>
                        </a:lnTo>
                        <a:lnTo>
                          <a:pt x="6076" y="164"/>
                        </a:lnTo>
                        <a:lnTo>
                          <a:pt x="6140" y="148"/>
                        </a:lnTo>
                        <a:lnTo>
                          <a:pt x="6204" y="132"/>
                        </a:lnTo>
                        <a:lnTo>
                          <a:pt x="6270" y="117"/>
                        </a:lnTo>
                        <a:lnTo>
                          <a:pt x="6334" y="103"/>
                        </a:lnTo>
                        <a:lnTo>
                          <a:pt x="6399" y="90"/>
                        </a:lnTo>
                        <a:lnTo>
                          <a:pt x="6465" y="78"/>
                        </a:lnTo>
                        <a:lnTo>
                          <a:pt x="6530" y="67"/>
                        </a:lnTo>
                        <a:lnTo>
                          <a:pt x="6595" y="56"/>
                        </a:lnTo>
                        <a:lnTo>
                          <a:pt x="6661" y="47"/>
                        </a:lnTo>
                        <a:lnTo>
                          <a:pt x="6726" y="38"/>
                        </a:lnTo>
                        <a:lnTo>
                          <a:pt x="6793" y="30"/>
                        </a:lnTo>
                        <a:lnTo>
                          <a:pt x="6858" y="24"/>
                        </a:lnTo>
                        <a:lnTo>
                          <a:pt x="6924" y="17"/>
                        </a:lnTo>
                        <a:lnTo>
                          <a:pt x="6991" y="12"/>
                        </a:lnTo>
                        <a:lnTo>
                          <a:pt x="7057" y="8"/>
                        </a:lnTo>
                        <a:lnTo>
                          <a:pt x="7123" y="4"/>
                        </a:lnTo>
                        <a:lnTo>
                          <a:pt x="7190" y="2"/>
                        </a:lnTo>
                        <a:lnTo>
                          <a:pt x="7256" y="1"/>
                        </a:lnTo>
                        <a:lnTo>
                          <a:pt x="7324" y="0"/>
                        </a:lnTo>
                        <a:lnTo>
                          <a:pt x="7390" y="1"/>
                        </a:lnTo>
                        <a:lnTo>
                          <a:pt x="7456" y="3"/>
                        </a:lnTo>
                        <a:lnTo>
                          <a:pt x="7524" y="5"/>
                        </a:lnTo>
                        <a:lnTo>
                          <a:pt x="7590" y="9"/>
                        </a:lnTo>
                        <a:lnTo>
                          <a:pt x="7658" y="13"/>
                        </a:lnTo>
                        <a:lnTo>
                          <a:pt x="7724" y="19"/>
                        </a:lnTo>
                        <a:lnTo>
                          <a:pt x="7791" y="26"/>
                        </a:lnTo>
                        <a:lnTo>
                          <a:pt x="7859" y="34"/>
                        </a:lnTo>
                        <a:lnTo>
                          <a:pt x="7925" y="43"/>
                        </a:lnTo>
                        <a:lnTo>
                          <a:pt x="7992" y="52"/>
                        </a:lnTo>
                        <a:lnTo>
                          <a:pt x="8060" y="63"/>
                        </a:lnTo>
                        <a:lnTo>
                          <a:pt x="8127" y="75"/>
                        </a:lnTo>
                        <a:lnTo>
                          <a:pt x="8194" y="87"/>
                        </a:lnTo>
                        <a:lnTo>
                          <a:pt x="8261" y="101"/>
                        </a:lnTo>
                        <a:lnTo>
                          <a:pt x="8328" y="116"/>
                        </a:lnTo>
                        <a:lnTo>
                          <a:pt x="8395" y="132"/>
                        </a:lnTo>
                        <a:lnTo>
                          <a:pt x="8395" y="132"/>
                        </a:lnTo>
                        <a:lnTo>
                          <a:pt x="8444" y="144"/>
                        </a:lnTo>
                        <a:lnTo>
                          <a:pt x="8492" y="157"/>
                        </a:lnTo>
                        <a:lnTo>
                          <a:pt x="8541" y="171"/>
                        </a:lnTo>
                        <a:lnTo>
                          <a:pt x="8589" y="185"/>
                        </a:lnTo>
                        <a:lnTo>
                          <a:pt x="8637" y="199"/>
                        </a:lnTo>
                        <a:lnTo>
                          <a:pt x="8684" y="216"/>
                        </a:lnTo>
                        <a:lnTo>
                          <a:pt x="8732" y="231"/>
                        </a:lnTo>
                        <a:lnTo>
                          <a:pt x="8779" y="248"/>
                        </a:lnTo>
                        <a:lnTo>
                          <a:pt x="8872" y="282"/>
                        </a:lnTo>
                        <a:lnTo>
                          <a:pt x="8964" y="318"/>
                        </a:lnTo>
                        <a:lnTo>
                          <a:pt x="9055" y="357"/>
                        </a:lnTo>
                        <a:lnTo>
                          <a:pt x="9146" y="398"/>
                        </a:lnTo>
                        <a:lnTo>
                          <a:pt x="9234" y="440"/>
                        </a:lnTo>
                        <a:lnTo>
                          <a:pt x="9323" y="485"/>
                        </a:lnTo>
                        <a:lnTo>
                          <a:pt x="9409" y="531"/>
                        </a:lnTo>
                        <a:lnTo>
                          <a:pt x="9496" y="579"/>
                        </a:lnTo>
                        <a:lnTo>
                          <a:pt x="9580" y="629"/>
                        </a:lnTo>
                        <a:lnTo>
                          <a:pt x="9665" y="680"/>
                        </a:lnTo>
                        <a:lnTo>
                          <a:pt x="9748" y="733"/>
                        </a:lnTo>
                        <a:lnTo>
                          <a:pt x="9831" y="788"/>
                        </a:lnTo>
                        <a:lnTo>
                          <a:pt x="9912" y="843"/>
                        </a:lnTo>
                        <a:lnTo>
                          <a:pt x="9993" y="901"/>
                        </a:lnTo>
                        <a:lnTo>
                          <a:pt x="10072" y="960"/>
                        </a:lnTo>
                        <a:lnTo>
                          <a:pt x="10151" y="1020"/>
                        </a:lnTo>
                        <a:lnTo>
                          <a:pt x="10229" y="1081"/>
                        </a:lnTo>
                        <a:lnTo>
                          <a:pt x="10306" y="1144"/>
                        </a:lnTo>
                        <a:lnTo>
                          <a:pt x="10382" y="1207"/>
                        </a:lnTo>
                        <a:lnTo>
                          <a:pt x="10457" y="1272"/>
                        </a:lnTo>
                        <a:lnTo>
                          <a:pt x="10532" y="1338"/>
                        </a:lnTo>
                        <a:lnTo>
                          <a:pt x="10606" y="1404"/>
                        </a:lnTo>
                        <a:lnTo>
                          <a:pt x="10680" y="1473"/>
                        </a:lnTo>
                        <a:lnTo>
                          <a:pt x="10752" y="1541"/>
                        </a:lnTo>
                        <a:lnTo>
                          <a:pt x="10824" y="1610"/>
                        </a:lnTo>
                        <a:lnTo>
                          <a:pt x="10895" y="1680"/>
                        </a:lnTo>
                        <a:lnTo>
                          <a:pt x="10964" y="1751"/>
                        </a:lnTo>
                        <a:lnTo>
                          <a:pt x="11035" y="1823"/>
                        </a:lnTo>
                        <a:lnTo>
                          <a:pt x="11035" y="18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3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D7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="" xmlns:a16="http://schemas.microsoft.com/office/drawing/2014/main" id="{4E27225B-D1B9-6D47-AE40-571DBCC58F3E}"/>
                      </a:ext>
                    </a:extLst>
                  </p:cNvPr>
                  <p:cNvSpPr txBox="1"/>
                  <p:nvPr/>
                </p:nvSpPr>
                <p:spPr>
                  <a:xfrm rot="20013594">
                    <a:off x="7858069" y="2586999"/>
                    <a:ext cx="1428737" cy="4186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>
                            <a:alpha val="34000"/>
                          </a:srgbClr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Reconnect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="" xmlns:a16="http://schemas.microsoft.com/office/drawing/2014/main" id="{94BF2820-B8F8-9642-B1DB-F3772BF28B26}"/>
                    </a:ext>
                  </a:extLst>
                </p:cNvPr>
                <p:cNvGrpSpPr/>
                <p:nvPr/>
              </p:nvGrpSpPr>
              <p:grpSpPr>
                <a:xfrm rot="15870491">
                  <a:off x="8102947" y="491878"/>
                  <a:ext cx="1648155" cy="3088442"/>
                  <a:chOff x="10371870" y="2574758"/>
                  <a:chExt cx="1265898" cy="2435348"/>
                </a:xfrm>
                <a:solidFill>
                  <a:schemeClr val="bg1">
                    <a:alpha val="35000"/>
                  </a:schemeClr>
                </a:solidFill>
              </p:grpSpPr>
              <p:sp>
                <p:nvSpPr>
                  <p:cNvPr id="54" name="Freeform 53">
                    <a:extLst>
                      <a:ext uri="{FF2B5EF4-FFF2-40B4-BE49-F238E27FC236}">
                        <a16:creationId xmlns="" xmlns:a16="http://schemas.microsoft.com/office/drawing/2014/main" id="{BEA560EF-B8BB-4E42-ADA3-E6240A4C7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18834" y="2574758"/>
                    <a:ext cx="1141960" cy="2435348"/>
                  </a:xfrm>
                  <a:custGeom>
                    <a:avLst/>
                    <a:gdLst>
                      <a:gd name="T0" fmla="*/ 89 w 6408"/>
                      <a:gd name="T1" fmla="*/ 13555 h 13673"/>
                      <a:gd name="T2" fmla="*/ 225 w 6408"/>
                      <a:gd name="T3" fmla="*/ 13477 h 13673"/>
                      <a:gd name="T4" fmla="*/ 351 w 6408"/>
                      <a:gd name="T5" fmla="*/ 13337 h 13673"/>
                      <a:gd name="T6" fmla="*/ 506 w 6408"/>
                      <a:gd name="T7" fmla="*/ 13062 h 13673"/>
                      <a:gd name="T8" fmla="*/ 546 w 6408"/>
                      <a:gd name="T9" fmla="*/ 12913 h 13673"/>
                      <a:gd name="T10" fmla="*/ 552 w 6408"/>
                      <a:gd name="T11" fmla="*/ 12601 h 13673"/>
                      <a:gd name="T12" fmla="*/ 478 w 6408"/>
                      <a:gd name="T13" fmla="*/ 12263 h 13673"/>
                      <a:gd name="T14" fmla="*/ 265 w 6408"/>
                      <a:gd name="T15" fmla="*/ 11703 h 13673"/>
                      <a:gd name="T16" fmla="*/ 153 w 6408"/>
                      <a:gd name="T17" fmla="*/ 11391 h 13673"/>
                      <a:gd name="T18" fmla="*/ 75 w 6408"/>
                      <a:gd name="T19" fmla="*/ 11064 h 13673"/>
                      <a:gd name="T20" fmla="*/ 8 w 6408"/>
                      <a:gd name="T21" fmla="*/ 10488 h 13673"/>
                      <a:gd name="T22" fmla="*/ 7 w 6408"/>
                      <a:gd name="T23" fmla="*/ 9911 h 13673"/>
                      <a:gd name="T24" fmla="*/ 96 w 6408"/>
                      <a:gd name="T25" fmla="*/ 9224 h 13673"/>
                      <a:gd name="T26" fmla="*/ 289 w 6408"/>
                      <a:gd name="T27" fmla="*/ 8563 h 13673"/>
                      <a:gd name="T28" fmla="*/ 562 w 6408"/>
                      <a:gd name="T29" fmla="*/ 7986 h 13673"/>
                      <a:gd name="T30" fmla="*/ 746 w 6408"/>
                      <a:gd name="T31" fmla="*/ 7695 h 13673"/>
                      <a:gd name="T32" fmla="*/ 956 w 6408"/>
                      <a:gd name="T33" fmla="*/ 7421 h 13673"/>
                      <a:gd name="T34" fmla="*/ 1192 w 6408"/>
                      <a:gd name="T35" fmla="*/ 7165 h 13673"/>
                      <a:gd name="T36" fmla="*/ 2082 w 6408"/>
                      <a:gd name="T37" fmla="*/ 6288 h 13673"/>
                      <a:gd name="T38" fmla="*/ 2619 w 6408"/>
                      <a:gd name="T39" fmla="*/ 5711 h 13673"/>
                      <a:gd name="T40" fmla="*/ 3102 w 6408"/>
                      <a:gd name="T41" fmla="*/ 5095 h 13673"/>
                      <a:gd name="T42" fmla="*/ 3426 w 6408"/>
                      <a:gd name="T43" fmla="*/ 4569 h 13673"/>
                      <a:gd name="T44" fmla="*/ 3600 w 6408"/>
                      <a:gd name="T45" fmla="*/ 4211 h 13673"/>
                      <a:gd name="T46" fmla="*/ 3746 w 6408"/>
                      <a:gd name="T47" fmla="*/ 3832 h 13673"/>
                      <a:gd name="T48" fmla="*/ 3860 w 6408"/>
                      <a:gd name="T49" fmla="*/ 3429 h 13673"/>
                      <a:gd name="T50" fmla="*/ 3938 w 6408"/>
                      <a:gd name="T51" fmla="*/ 2998 h 13673"/>
                      <a:gd name="T52" fmla="*/ 3978 w 6408"/>
                      <a:gd name="T53" fmla="*/ 2540 h 13673"/>
                      <a:gd name="T54" fmla="*/ 3977 w 6408"/>
                      <a:gd name="T55" fmla="*/ 2049 h 13673"/>
                      <a:gd name="T56" fmla="*/ 3930 w 6408"/>
                      <a:gd name="T57" fmla="*/ 1524 h 13673"/>
                      <a:gd name="T58" fmla="*/ 3835 w 6408"/>
                      <a:gd name="T59" fmla="*/ 962 h 13673"/>
                      <a:gd name="T60" fmla="*/ 3689 w 6408"/>
                      <a:gd name="T61" fmla="*/ 362 h 13673"/>
                      <a:gd name="T62" fmla="*/ 3591 w 6408"/>
                      <a:gd name="T63" fmla="*/ 26 h 13673"/>
                      <a:gd name="T64" fmla="*/ 3703 w 6408"/>
                      <a:gd name="T65" fmla="*/ 169 h 13673"/>
                      <a:gd name="T66" fmla="*/ 3964 w 6408"/>
                      <a:gd name="T67" fmla="*/ 419 h 13673"/>
                      <a:gd name="T68" fmla="*/ 4304 w 6408"/>
                      <a:gd name="T69" fmla="*/ 847 h 13673"/>
                      <a:gd name="T70" fmla="*/ 4714 w 6408"/>
                      <a:gd name="T71" fmla="*/ 1447 h 13673"/>
                      <a:gd name="T72" fmla="*/ 5061 w 6408"/>
                      <a:gd name="T73" fmla="*/ 2034 h 13673"/>
                      <a:gd name="T74" fmla="*/ 5478 w 6408"/>
                      <a:gd name="T75" fmla="*/ 2881 h 13673"/>
                      <a:gd name="T76" fmla="*/ 5823 w 6408"/>
                      <a:gd name="T77" fmla="*/ 3769 h 13673"/>
                      <a:gd name="T78" fmla="*/ 6092 w 6408"/>
                      <a:gd name="T79" fmla="*/ 4691 h 13673"/>
                      <a:gd name="T80" fmla="*/ 6281 w 6408"/>
                      <a:gd name="T81" fmla="*/ 5635 h 13673"/>
                      <a:gd name="T82" fmla="*/ 6387 w 6408"/>
                      <a:gd name="T83" fmla="*/ 6590 h 13673"/>
                      <a:gd name="T84" fmla="*/ 6404 w 6408"/>
                      <a:gd name="T85" fmla="*/ 7549 h 13673"/>
                      <a:gd name="T86" fmla="*/ 6328 w 6408"/>
                      <a:gd name="T87" fmla="*/ 8500 h 13673"/>
                      <a:gd name="T88" fmla="*/ 6153 w 6408"/>
                      <a:gd name="T89" fmla="*/ 9434 h 13673"/>
                      <a:gd name="T90" fmla="*/ 5922 w 6408"/>
                      <a:gd name="T91" fmla="*/ 10213 h 13673"/>
                      <a:gd name="T92" fmla="*/ 5749 w 6408"/>
                      <a:gd name="T93" fmla="*/ 10654 h 13673"/>
                      <a:gd name="T94" fmla="*/ 5543 w 6408"/>
                      <a:gd name="T95" fmla="*/ 11078 h 13673"/>
                      <a:gd name="T96" fmla="*/ 5306 w 6408"/>
                      <a:gd name="T97" fmla="*/ 11482 h 13673"/>
                      <a:gd name="T98" fmla="*/ 5037 w 6408"/>
                      <a:gd name="T99" fmla="*/ 11863 h 13673"/>
                      <a:gd name="T100" fmla="*/ 4736 w 6408"/>
                      <a:gd name="T101" fmla="*/ 12217 h 13673"/>
                      <a:gd name="T102" fmla="*/ 4404 w 6408"/>
                      <a:gd name="T103" fmla="*/ 12542 h 13673"/>
                      <a:gd name="T104" fmla="*/ 4041 w 6408"/>
                      <a:gd name="T105" fmla="*/ 12834 h 13673"/>
                      <a:gd name="T106" fmla="*/ 3646 w 6408"/>
                      <a:gd name="T107" fmla="*/ 13088 h 13673"/>
                      <a:gd name="T108" fmla="*/ 3221 w 6408"/>
                      <a:gd name="T109" fmla="*/ 13303 h 13673"/>
                      <a:gd name="T110" fmla="*/ 2923 w 6408"/>
                      <a:gd name="T111" fmla="*/ 13421 h 13673"/>
                      <a:gd name="T112" fmla="*/ 2397 w 6408"/>
                      <a:gd name="T113" fmla="*/ 13567 h 13673"/>
                      <a:gd name="T114" fmla="*/ 1714 w 6408"/>
                      <a:gd name="T115" fmla="*/ 13659 h 13673"/>
                      <a:gd name="T116" fmla="*/ 1021 w 6408"/>
                      <a:gd name="T117" fmla="*/ 13664 h 13673"/>
                      <a:gd name="T118" fmla="*/ 327 w 6408"/>
                      <a:gd name="T119" fmla="*/ 13601 h 13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408" h="13673">
                        <a:moveTo>
                          <a:pt x="32" y="13558"/>
                        </a:moveTo>
                        <a:lnTo>
                          <a:pt x="32" y="13558"/>
                        </a:lnTo>
                        <a:lnTo>
                          <a:pt x="41" y="13559"/>
                        </a:lnTo>
                        <a:lnTo>
                          <a:pt x="51" y="13559"/>
                        </a:lnTo>
                        <a:lnTo>
                          <a:pt x="60" y="13559"/>
                        </a:lnTo>
                        <a:lnTo>
                          <a:pt x="70" y="13559"/>
                        </a:lnTo>
                        <a:lnTo>
                          <a:pt x="89" y="13555"/>
                        </a:lnTo>
                        <a:lnTo>
                          <a:pt x="108" y="13550"/>
                        </a:lnTo>
                        <a:lnTo>
                          <a:pt x="127" y="13543"/>
                        </a:lnTo>
                        <a:lnTo>
                          <a:pt x="147" y="13533"/>
                        </a:lnTo>
                        <a:lnTo>
                          <a:pt x="167" y="13522"/>
                        </a:lnTo>
                        <a:lnTo>
                          <a:pt x="186" y="13509"/>
                        </a:lnTo>
                        <a:lnTo>
                          <a:pt x="206" y="13494"/>
                        </a:lnTo>
                        <a:lnTo>
                          <a:pt x="225" y="13477"/>
                        </a:lnTo>
                        <a:lnTo>
                          <a:pt x="243" y="13460"/>
                        </a:lnTo>
                        <a:lnTo>
                          <a:pt x="262" y="13442"/>
                        </a:lnTo>
                        <a:lnTo>
                          <a:pt x="280" y="13422"/>
                        </a:lnTo>
                        <a:lnTo>
                          <a:pt x="298" y="13402"/>
                        </a:lnTo>
                        <a:lnTo>
                          <a:pt x="316" y="13381"/>
                        </a:lnTo>
                        <a:lnTo>
                          <a:pt x="333" y="13359"/>
                        </a:lnTo>
                        <a:lnTo>
                          <a:pt x="351" y="13337"/>
                        </a:lnTo>
                        <a:lnTo>
                          <a:pt x="367" y="13314"/>
                        </a:lnTo>
                        <a:lnTo>
                          <a:pt x="398" y="13268"/>
                        </a:lnTo>
                        <a:lnTo>
                          <a:pt x="426" y="13222"/>
                        </a:lnTo>
                        <a:lnTo>
                          <a:pt x="451" y="13178"/>
                        </a:lnTo>
                        <a:lnTo>
                          <a:pt x="473" y="13136"/>
                        </a:lnTo>
                        <a:lnTo>
                          <a:pt x="492" y="13096"/>
                        </a:lnTo>
                        <a:lnTo>
                          <a:pt x="506" y="13062"/>
                        </a:lnTo>
                        <a:lnTo>
                          <a:pt x="517" y="13033"/>
                        </a:lnTo>
                        <a:lnTo>
                          <a:pt x="517" y="13033"/>
                        </a:lnTo>
                        <a:lnTo>
                          <a:pt x="524" y="13010"/>
                        </a:lnTo>
                        <a:lnTo>
                          <a:pt x="531" y="12986"/>
                        </a:lnTo>
                        <a:lnTo>
                          <a:pt x="536" y="12962"/>
                        </a:lnTo>
                        <a:lnTo>
                          <a:pt x="541" y="12937"/>
                        </a:lnTo>
                        <a:lnTo>
                          <a:pt x="546" y="12913"/>
                        </a:lnTo>
                        <a:lnTo>
                          <a:pt x="550" y="12890"/>
                        </a:lnTo>
                        <a:lnTo>
                          <a:pt x="555" y="12842"/>
                        </a:lnTo>
                        <a:lnTo>
                          <a:pt x="559" y="12794"/>
                        </a:lnTo>
                        <a:lnTo>
                          <a:pt x="560" y="12745"/>
                        </a:lnTo>
                        <a:lnTo>
                          <a:pt x="560" y="12697"/>
                        </a:lnTo>
                        <a:lnTo>
                          <a:pt x="557" y="12649"/>
                        </a:lnTo>
                        <a:lnTo>
                          <a:pt x="552" y="12601"/>
                        </a:lnTo>
                        <a:lnTo>
                          <a:pt x="546" y="12552"/>
                        </a:lnTo>
                        <a:lnTo>
                          <a:pt x="538" y="12503"/>
                        </a:lnTo>
                        <a:lnTo>
                          <a:pt x="529" y="12455"/>
                        </a:lnTo>
                        <a:lnTo>
                          <a:pt x="518" y="12407"/>
                        </a:lnTo>
                        <a:lnTo>
                          <a:pt x="505" y="12359"/>
                        </a:lnTo>
                        <a:lnTo>
                          <a:pt x="492" y="12311"/>
                        </a:lnTo>
                        <a:lnTo>
                          <a:pt x="478" y="12263"/>
                        </a:lnTo>
                        <a:lnTo>
                          <a:pt x="462" y="12215"/>
                        </a:lnTo>
                        <a:lnTo>
                          <a:pt x="446" y="12167"/>
                        </a:lnTo>
                        <a:lnTo>
                          <a:pt x="430" y="12120"/>
                        </a:lnTo>
                        <a:lnTo>
                          <a:pt x="412" y="12073"/>
                        </a:lnTo>
                        <a:lnTo>
                          <a:pt x="377" y="11978"/>
                        </a:lnTo>
                        <a:lnTo>
                          <a:pt x="340" y="11886"/>
                        </a:lnTo>
                        <a:lnTo>
                          <a:pt x="265" y="11703"/>
                        </a:lnTo>
                        <a:lnTo>
                          <a:pt x="230" y="11613"/>
                        </a:lnTo>
                        <a:lnTo>
                          <a:pt x="214" y="11570"/>
                        </a:lnTo>
                        <a:lnTo>
                          <a:pt x="198" y="11526"/>
                        </a:lnTo>
                        <a:lnTo>
                          <a:pt x="198" y="11526"/>
                        </a:lnTo>
                        <a:lnTo>
                          <a:pt x="183" y="11481"/>
                        </a:lnTo>
                        <a:lnTo>
                          <a:pt x="168" y="11436"/>
                        </a:lnTo>
                        <a:lnTo>
                          <a:pt x="153" y="11391"/>
                        </a:lnTo>
                        <a:lnTo>
                          <a:pt x="140" y="11345"/>
                        </a:lnTo>
                        <a:lnTo>
                          <a:pt x="128" y="11298"/>
                        </a:lnTo>
                        <a:lnTo>
                          <a:pt x="116" y="11252"/>
                        </a:lnTo>
                        <a:lnTo>
                          <a:pt x="105" y="11206"/>
                        </a:lnTo>
                        <a:lnTo>
                          <a:pt x="94" y="11159"/>
                        </a:lnTo>
                        <a:lnTo>
                          <a:pt x="84" y="11111"/>
                        </a:lnTo>
                        <a:lnTo>
                          <a:pt x="75" y="11064"/>
                        </a:lnTo>
                        <a:lnTo>
                          <a:pt x="66" y="11017"/>
                        </a:lnTo>
                        <a:lnTo>
                          <a:pt x="58" y="10969"/>
                        </a:lnTo>
                        <a:lnTo>
                          <a:pt x="44" y="10874"/>
                        </a:lnTo>
                        <a:lnTo>
                          <a:pt x="32" y="10777"/>
                        </a:lnTo>
                        <a:lnTo>
                          <a:pt x="22" y="10681"/>
                        </a:lnTo>
                        <a:lnTo>
                          <a:pt x="14" y="10584"/>
                        </a:lnTo>
                        <a:lnTo>
                          <a:pt x="8" y="10488"/>
                        </a:lnTo>
                        <a:lnTo>
                          <a:pt x="3" y="10391"/>
                        </a:lnTo>
                        <a:lnTo>
                          <a:pt x="1" y="10295"/>
                        </a:lnTo>
                        <a:lnTo>
                          <a:pt x="0" y="10199"/>
                        </a:lnTo>
                        <a:lnTo>
                          <a:pt x="1" y="10104"/>
                        </a:lnTo>
                        <a:lnTo>
                          <a:pt x="3" y="10009"/>
                        </a:lnTo>
                        <a:lnTo>
                          <a:pt x="3" y="10009"/>
                        </a:lnTo>
                        <a:lnTo>
                          <a:pt x="7" y="9911"/>
                        </a:lnTo>
                        <a:lnTo>
                          <a:pt x="14" y="9811"/>
                        </a:lnTo>
                        <a:lnTo>
                          <a:pt x="22" y="9713"/>
                        </a:lnTo>
                        <a:lnTo>
                          <a:pt x="33" y="9614"/>
                        </a:lnTo>
                        <a:lnTo>
                          <a:pt x="45" y="9516"/>
                        </a:lnTo>
                        <a:lnTo>
                          <a:pt x="60" y="9418"/>
                        </a:lnTo>
                        <a:lnTo>
                          <a:pt x="77" y="9321"/>
                        </a:lnTo>
                        <a:lnTo>
                          <a:pt x="96" y="9224"/>
                        </a:lnTo>
                        <a:lnTo>
                          <a:pt x="117" y="9127"/>
                        </a:lnTo>
                        <a:lnTo>
                          <a:pt x="140" y="9032"/>
                        </a:lnTo>
                        <a:lnTo>
                          <a:pt x="167" y="8936"/>
                        </a:lnTo>
                        <a:lnTo>
                          <a:pt x="194" y="8842"/>
                        </a:lnTo>
                        <a:lnTo>
                          <a:pt x="224" y="8748"/>
                        </a:lnTo>
                        <a:lnTo>
                          <a:pt x="255" y="8656"/>
                        </a:lnTo>
                        <a:lnTo>
                          <a:pt x="289" y="8563"/>
                        </a:lnTo>
                        <a:lnTo>
                          <a:pt x="325" y="8472"/>
                        </a:lnTo>
                        <a:lnTo>
                          <a:pt x="364" y="8381"/>
                        </a:lnTo>
                        <a:lnTo>
                          <a:pt x="404" y="8292"/>
                        </a:lnTo>
                        <a:lnTo>
                          <a:pt x="446" y="8203"/>
                        </a:lnTo>
                        <a:lnTo>
                          <a:pt x="490" y="8116"/>
                        </a:lnTo>
                        <a:lnTo>
                          <a:pt x="538" y="8029"/>
                        </a:lnTo>
                        <a:lnTo>
                          <a:pt x="562" y="7986"/>
                        </a:lnTo>
                        <a:lnTo>
                          <a:pt x="586" y="7944"/>
                        </a:lnTo>
                        <a:lnTo>
                          <a:pt x="612" y="7901"/>
                        </a:lnTo>
                        <a:lnTo>
                          <a:pt x="637" y="7860"/>
                        </a:lnTo>
                        <a:lnTo>
                          <a:pt x="663" y="7818"/>
                        </a:lnTo>
                        <a:lnTo>
                          <a:pt x="690" y="7777"/>
                        </a:lnTo>
                        <a:lnTo>
                          <a:pt x="718" y="7737"/>
                        </a:lnTo>
                        <a:lnTo>
                          <a:pt x="746" y="7695"/>
                        </a:lnTo>
                        <a:lnTo>
                          <a:pt x="774" y="7655"/>
                        </a:lnTo>
                        <a:lnTo>
                          <a:pt x="803" y="7615"/>
                        </a:lnTo>
                        <a:lnTo>
                          <a:pt x="832" y="7576"/>
                        </a:lnTo>
                        <a:lnTo>
                          <a:pt x="862" y="7536"/>
                        </a:lnTo>
                        <a:lnTo>
                          <a:pt x="893" y="7497"/>
                        </a:lnTo>
                        <a:lnTo>
                          <a:pt x="924" y="7459"/>
                        </a:lnTo>
                        <a:lnTo>
                          <a:pt x="956" y="7421"/>
                        </a:lnTo>
                        <a:lnTo>
                          <a:pt x="988" y="7384"/>
                        </a:lnTo>
                        <a:lnTo>
                          <a:pt x="1020" y="7346"/>
                        </a:lnTo>
                        <a:lnTo>
                          <a:pt x="1054" y="7309"/>
                        </a:lnTo>
                        <a:lnTo>
                          <a:pt x="1088" y="7272"/>
                        </a:lnTo>
                        <a:lnTo>
                          <a:pt x="1122" y="7237"/>
                        </a:lnTo>
                        <a:lnTo>
                          <a:pt x="1156" y="7201"/>
                        </a:lnTo>
                        <a:lnTo>
                          <a:pt x="1192" y="7165"/>
                        </a:lnTo>
                        <a:lnTo>
                          <a:pt x="1192" y="7165"/>
                        </a:lnTo>
                        <a:lnTo>
                          <a:pt x="1354" y="7005"/>
                        </a:lnTo>
                        <a:lnTo>
                          <a:pt x="1517" y="6847"/>
                        </a:lnTo>
                        <a:lnTo>
                          <a:pt x="1680" y="6688"/>
                        </a:lnTo>
                        <a:lnTo>
                          <a:pt x="1842" y="6529"/>
                        </a:lnTo>
                        <a:lnTo>
                          <a:pt x="2003" y="6369"/>
                        </a:lnTo>
                        <a:lnTo>
                          <a:pt x="2082" y="6288"/>
                        </a:lnTo>
                        <a:lnTo>
                          <a:pt x="2162" y="6208"/>
                        </a:lnTo>
                        <a:lnTo>
                          <a:pt x="2240" y="6127"/>
                        </a:lnTo>
                        <a:lnTo>
                          <a:pt x="2318" y="6044"/>
                        </a:lnTo>
                        <a:lnTo>
                          <a:pt x="2394" y="5962"/>
                        </a:lnTo>
                        <a:lnTo>
                          <a:pt x="2471" y="5879"/>
                        </a:lnTo>
                        <a:lnTo>
                          <a:pt x="2546" y="5796"/>
                        </a:lnTo>
                        <a:lnTo>
                          <a:pt x="2619" y="5711"/>
                        </a:lnTo>
                        <a:lnTo>
                          <a:pt x="2693" y="5626"/>
                        </a:lnTo>
                        <a:lnTo>
                          <a:pt x="2764" y="5540"/>
                        </a:lnTo>
                        <a:lnTo>
                          <a:pt x="2835" y="5453"/>
                        </a:lnTo>
                        <a:lnTo>
                          <a:pt x="2904" y="5365"/>
                        </a:lnTo>
                        <a:lnTo>
                          <a:pt x="2971" y="5276"/>
                        </a:lnTo>
                        <a:lnTo>
                          <a:pt x="3038" y="5185"/>
                        </a:lnTo>
                        <a:lnTo>
                          <a:pt x="3102" y="5095"/>
                        </a:lnTo>
                        <a:lnTo>
                          <a:pt x="3166" y="5002"/>
                        </a:lnTo>
                        <a:lnTo>
                          <a:pt x="3226" y="4908"/>
                        </a:lnTo>
                        <a:lnTo>
                          <a:pt x="3286" y="4813"/>
                        </a:lnTo>
                        <a:lnTo>
                          <a:pt x="3344" y="4717"/>
                        </a:lnTo>
                        <a:lnTo>
                          <a:pt x="3372" y="4667"/>
                        </a:lnTo>
                        <a:lnTo>
                          <a:pt x="3399" y="4619"/>
                        </a:lnTo>
                        <a:lnTo>
                          <a:pt x="3426" y="4569"/>
                        </a:lnTo>
                        <a:lnTo>
                          <a:pt x="3452" y="4520"/>
                        </a:lnTo>
                        <a:lnTo>
                          <a:pt x="3478" y="4469"/>
                        </a:lnTo>
                        <a:lnTo>
                          <a:pt x="3504" y="4418"/>
                        </a:lnTo>
                        <a:lnTo>
                          <a:pt x="3529" y="4367"/>
                        </a:lnTo>
                        <a:lnTo>
                          <a:pt x="3554" y="4316"/>
                        </a:lnTo>
                        <a:lnTo>
                          <a:pt x="3577" y="4263"/>
                        </a:lnTo>
                        <a:lnTo>
                          <a:pt x="3600" y="4211"/>
                        </a:lnTo>
                        <a:lnTo>
                          <a:pt x="3623" y="4159"/>
                        </a:lnTo>
                        <a:lnTo>
                          <a:pt x="3645" y="4105"/>
                        </a:lnTo>
                        <a:lnTo>
                          <a:pt x="3666" y="4051"/>
                        </a:lnTo>
                        <a:lnTo>
                          <a:pt x="3688" y="3997"/>
                        </a:lnTo>
                        <a:lnTo>
                          <a:pt x="3708" y="3942"/>
                        </a:lnTo>
                        <a:lnTo>
                          <a:pt x="3727" y="3887"/>
                        </a:lnTo>
                        <a:lnTo>
                          <a:pt x="3746" y="3832"/>
                        </a:lnTo>
                        <a:lnTo>
                          <a:pt x="3764" y="3776"/>
                        </a:lnTo>
                        <a:lnTo>
                          <a:pt x="3782" y="3719"/>
                        </a:lnTo>
                        <a:lnTo>
                          <a:pt x="3799" y="3662"/>
                        </a:lnTo>
                        <a:lnTo>
                          <a:pt x="3815" y="3605"/>
                        </a:lnTo>
                        <a:lnTo>
                          <a:pt x="3830" y="3546"/>
                        </a:lnTo>
                        <a:lnTo>
                          <a:pt x="3845" y="3488"/>
                        </a:lnTo>
                        <a:lnTo>
                          <a:pt x="3860" y="3429"/>
                        </a:lnTo>
                        <a:lnTo>
                          <a:pt x="3874" y="3368"/>
                        </a:lnTo>
                        <a:lnTo>
                          <a:pt x="3886" y="3308"/>
                        </a:lnTo>
                        <a:lnTo>
                          <a:pt x="3898" y="3248"/>
                        </a:lnTo>
                        <a:lnTo>
                          <a:pt x="3909" y="3186"/>
                        </a:lnTo>
                        <a:lnTo>
                          <a:pt x="3920" y="3124"/>
                        </a:lnTo>
                        <a:lnTo>
                          <a:pt x="3930" y="3062"/>
                        </a:lnTo>
                        <a:lnTo>
                          <a:pt x="3938" y="2998"/>
                        </a:lnTo>
                        <a:lnTo>
                          <a:pt x="3947" y="2935"/>
                        </a:lnTo>
                        <a:lnTo>
                          <a:pt x="3954" y="2870"/>
                        </a:lnTo>
                        <a:lnTo>
                          <a:pt x="3960" y="2805"/>
                        </a:lnTo>
                        <a:lnTo>
                          <a:pt x="3966" y="2740"/>
                        </a:lnTo>
                        <a:lnTo>
                          <a:pt x="3971" y="2673"/>
                        </a:lnTo>
                        <a:lnTo>
                          <a:pt x="3975" y="2607"/>
                        </a:lnTo>
                        <a:lnTo>
                          <a:pt x="3978" y="2540"/>
                        </a:lnTo>
                        <a:lnTo>
                          <a:pt x="3981" y="2471"/>
                        </a:lnTo>
                        <a:lnTo>
                          <a:pt x="3982" y="2403"/>
                        </a:lnTo>
                        <a:lnTo>
                          <a:pt x="3983" y="2334"/>
                        </a:lnTo>
                        <a:lnTo>
                          <a:pt x="3983" y="2263"/>
                        </a:lnTo>
                        <a:lnTo>
                          <a:pt x="3982" y="2193"/>
                        </a:lnTo>
                        <a:lnTo>
                          <a:pt x="3980" y="2121"/>
                        </a:lnTo>
                        <a:lnTo>
                          <a:pt x="3977" y="2049"/>
                        </a:lnTo>
                        <a:lnTo>
                          <a:pt x="3973" y="1976"/>
                        </a:lnTo>
                        <a:lnTo>
                          <a:pt x="3968" y="1902"/>
                        </a:lnTo>
                        <a:lnTo>
                          <a:pt x="3963" y="1828"/>
                        </a:lnTo>
                        <a:lnTo>
                          <a:pt x="3956" y="1753"/>
                        </a:lnTo>
                        <a:lnTo>
                          <a:pt x="3948" y="1678"/>
                        </a:lnTo>
                        <a:lnTo>
                          <a:pt x="3940" y="1601"/>
                        </a:lnTo>
                        <a:lnTo>
                          <a:pt x="3930" y="1524"/>
                        </a:lnTo>
                        <a:lnTo>
                          <a:pt x="3920" y="1446"/>
                        </a:lnTo>
                        <a:lnTo>
                          <a:pt x="3909" y="1367"/>
                        </a:lnTo>
                        <a:lnTo>
                          <a:pt x="3896" y="1288"/>
                        </a:lnTo>
                        <a:lnTo>
                          <a:pt x="3883" y="1207"/>
                        </a:lnTo>
                        <a:lnTo>
                          <a:pt x="3868" y="1127"/>
                        </a:lnTo>
                        <a:lnTo>
                          <a:pt x="3852" y="1044"/>
                        </a:lnTo>
                        <a:lnTo>
                          <a:pt x="3835" y="962"/>
                        </a:lnTo>
                        <a:lnTo>
                          <a:pt x="3817" y="878"/>
                        </a:lnTo>
                        <a:lnTo>
                          <a:pt x="3799" y="795"/>
                        </a:lnTo>
                        <a:lnTo>
                          <a:pt x="3779" y="709"/>
                        </a:lnTo>
                        <a:lnTo>
                          <a:pt x="3758" y="624"/>
                        </a:lnTo>
                        <a:lnTo>
                          <a:pt x="3736" y="538"/>
                        </a:lnTo>
                        <a:lnTo>
                          <a:pt x="3713" y="450"/>
                        </a:lnTo>
                        <a:lnTo>
                          <a:pt x="3689" y="362"/>
                        </a:lnTo>
                        <a:lnTo>
                          <a:pt x="3663" y="272"/>
                        </a:lnTo>
                        <a:lnTo>
                          <a:pt x="3637" y="183"/>
                        </a:lnTo>
                        <a:lnTo>
                          <a:pt x="3609" y="91"/>
                        </a:lnTo>
                        <a:lnTo>
                          <a:pt x="3581" y="0"/>
                        </a:lnTo>
                        <a:lnTo>
                          <a:pt x="3581" y="0"/>
                        </a:lnTo>
                        <a:lnTo>
                          <a:pt x="3586" y="13"/>
                        </a:lnTo>
                        <a:lnTo>
                          <a:pt x="3591" y="26"/>
                        </a:lnTo>
                        <a:lnTo>
                          <a:pt x="3599" y="39"/>
                        </a:lnTo>
                        <a:lnTo>
                          <a:pt x="3607" y="53"/>
                        </a:lnTo>
                        <a:lnTo>
                          <a:pt x="3616" y="67"/>
                        </a:lnTo>
                        <a:lnTo>
                          <a:pt x="3626" y="81"/>
                        </a:lnTo>
                        <a:lnTo>
                          <a:pt x="3649" y="110"/>
                        </a:lnTo>
                        <a:lnTo>
                          <a:pt x="3674" y="140"/>
                        </a:lnTo>
                        <a:lnTo>
                          <a:pt x="3703" y="169"/>
                        </a:lnTo>
                        <a:lnTo>
                          <a:pt x="3733" y="200"/>
                        </a:lnTo>
                        <a:lnTo>
                          <a:pt x="3764" y="230"/>
                        </a:lnTo>
                        <a:lnTo>
                          <a:pt x="3827" y="288"/>
                        </a:lnTo>
                        <a:lnTo>
                          <a:pt x="3888" y="344"/>
                        </a:lnTo>
                        <a:lnTo>
                          <a:pt x="3916" y="371"/>
                        </a:lnTo>
                        <a:lnTo>
                          <a:pt x="3941" y="395"/>
                        </a:lnTo>
                        <a:lnTo>
                          <a:pt x="3964" y="419"/>
                        </a:lnTo>
                        <a:lnTo>
                          <a:pt x="3983" y="440"/>
                        </a:lnTo>
                        <a:lnTo>
                          <a:pt x="3983" y="440"/>
                        </a:lnTo>
                        <a:lnTo>
                          <a:pt x="4050" y="520"/>
                        </a:lnTo>
                        <a:lnTo>
                          <a:pt x="4114" y="601"/>
                        </a:lnTo>
                        <a:lnTo>
                          <a:pt x="4178" y="682"/>
                        </a:lnTo>
                        <a:lnTo>
                          <a:pt x="4242" y="765"/>
                        </a:lnTo>
                        <a:lnTo>
                          <a:pt x="4304" y="847"/>
                        </a:lnTo>
                        <a:lnTo>
                          <a:pt x="4365" y="931"/>
                        </a:lnTo>
                        <a:lnTo>
                          <a:pt x="4426" y="1015"/>
                        </a:lnTo>
                        <a:lnTo>
                          <a:pt x="4485" y="1101"/>
                        </a:lnTo>
                        <a:lnTo>
                          <a:pt x="4544" y="1186"/>
                        </a:lnTo>
                        <a:lnTo>
                          <a:pt x="4602" y="1273"/>
                        </a:lnTo>
                        <a:lnTo>
                          <a:pt x="4659" y="1359"/>
                        </a:lnTo>
                        <a:lnTo>
                          <a:pt x="4714" y="1447"/>
                        </a:lnTo>
                        <a:lnTo>
                          <a:pt x="4770" y="1534"/>
                        </a:lnTo>
                        <a:lnTo>
                          <a:pt x="4824" y="1623"/>
                        </a:lnTo>
                        <a:lnTo>
                          <a:pt x="4877" y="1711"/>
                        </a:lnTo>
                        <a:lnTo>
                          <a:pt x="4930" y="1801"/>
                        </a:lnTo>
                        <a:lnTo>
                          <a:pt x="4930" y="1801"/>
                        </a:lnTo>
                        <a:lnTo>
                          <a:pt x="4996" y="1917"/>
                        </a:lnTo>
                        <a:lnTo>
                          <a:pt x="5061" y="2034"/>
                        </a:lnTo>
                        <a:lnTo>
                          <a:pt x="5125" y="2152"/>
                        </a:lnTo>
                        <a:lnTo>
                          <a:pt x="5187" y="2271"/>
                        </a:lnTo>
                        <a:lnTo>
                          <a:pt x="5248" y="2391"/>
                        </a:lnTo>
                        <a:lnTo>
                          <a:pt x="5308" y="2512"/>
                        </a:lnTo>
                        <a:lnTo>
                          <a:pt x="5365" y="2634"/>
                        </a:lnTo>
                        <a:lnTo>
                          <a:pt x="5422" y="2757"/>
                        </a:lnTo>
                        <a:lnTo>
                          <a:pt x="5478" y="2881"/>
                        </a:lnTo>
                        <a:lnTo>
                          <a:pt x="5531" y="3005"/>
                        </a:lnTo>
                        <a:lnTo>
                          <a:pt x="5583" y="3131"/>
                        </a:lnTo>
                        <a:lnTo>
                          <a:pt x="5635" y="3257"/>
                        </a:lnTo>
                        <a:lnTo>
                          <a:pt x="5684" y="3384"/>
                        </a:lnTo>
                        <a:lnTo>
                          <a:pt x="5731" y="3512"/>
                        </a:lnTo>
                        <a:lnTo>
                          <a:pt x="5777" y="3641"/>
                        </a:lnTo>
                        <a:lnTo>
                          <a:pt x="5823" y="3769"/>
                        </a:lnTo>
                        <a:lnTo>
                          <a:pt x="5866" y="3899"/>
                        </a:lnTo>
                        <a:lnTo>
                          <a:pt x="5907" y="4030"/>
                        </a:lnTo>
                        <a:lnTo>
                          <a:pt x="5947" y="4161"/>
                        </a:lnTo>
                        <a:lnTo>
                          <a:pt x="5986" y="4292"/>
                        </a:lnTo>
                        <a:lnTo>
                          <a:pt x="6023" y="4425"/>
                        </a:lnTo>
                        <a:lnTo>
                          <a:pt x="6058" y="4558"/>
                        </a:lnTo>
                        <a:lnTo>
                          <a:pt x="6092" y="4691"/>
                        </a:lnTo>
                        <a:lnTo>
                          <a:pt x="6124" y="4824"/>
                        </a:lnTo>
                        <a:lnTo>
                          <a:pt x="6155" y="4959"/>
                        </a:lnTo>
                        <a:lnTo>
                          <a:pt x="6184" y="5093"/>
                        </a:lnTo>
                        <a:lnTo>
                          <a:pt x="6211" y="5228"/>
                        </a:lnTo>
                        <a:lnTo>
                          <a:pt x="6236" y="5363"/>
                        </a:lnTo>
                        <a:lnTo>
                          <a:pt x="6260" y="5499"/>
                        </a:lnTo>
                        <a:lnTo>
                          <a:pt x="6281" y="5635"/>
                        </a:lnTo>
                        <a:lnTo>
                          <a:pt x="6302" y="5771"/>
                        </a:lnTo>
                        <a:lnTo>
                          <a:pt x="6321" y="5906"/>
                        </a:lnTo>
                        <a:lnTo>
                          <a:pt x="6338" y="6043"/>
                        </a:lnTo>
                        <a:lnTo>
                          <a:pt x="6353" y="6180"/>
                        </a:lnTo>
                        <a:lnTo>
                          <a:pt x="6366" y="6317"/>
                        </a:lnTo>
                        <a:lnTo>
                          <a:pt x="6378" y="6453"/>
                        </a:lnTo>
                        <a:lnTo>
                          <a:pt x="6387" y="6590"/>
                        </a:lnTo>
                        <a:lnTo>
                          <a:pt x="6395" y="6728"/>
                        </a:lnTo>
                        <a:lnTo>
                          <a:pt x="6401" y="6865"/>
                        </a:lnTo>
                        <a:lnTo>
                          <a:pt x="6405" y="7001"/>
                        </a:lnTo>
                        <a:lnTo>
                          <a:pt x="6408" y="7138"/>
                        </a:lnTo>
                        <a:lnTo>
                          <a:pt x="6408" y="7276"/>
                        </a:lnTo>
                        <a:lnTo>
                          <a:pt x="6407" y="7413"/>
                        </a:lnTo>
                        <a:lnTo>
                          <a:pt x="6404" y="7549"/>
                        </a:lnTo>
                        <a:lnTo>
                          <a:pt x="6399" y="7685"/>
                        </a:lnTo>
                        <a:lnTo>
                          <a:pt x="6392" y="7822"/>
                        </a:lnTo>
                        <a:lnTo>
                          <a:pt x="6383" y="7958"/>
                        </a:lnTo>
                        <a:lnTo>
                          <a:pt x="6372" y="8095"/>
                        </a:lnTo>
                        <a:lnTo>
                          <a:pt x="6359" y="8229"/>
                        </a:lnTo>
                        <a:lnTo>
                          <a:pt x="6344" y="8365"/>
                        </a:lnTo>
                        <a:lnTo>
                          <a:pt x="6328" y="8500"/>
                        </a:lnTo>
                        <a:lnTo>
                          <a:pt x="6308" y="8635"/>
                        </a:lnTo>
                        <a:lnTo>
                          <a:pt x="6287" y="8769"/>
                        </a:lnTo>
                        <a:lnTo>
                          <a:pt x="6264" y="8903"/>
                        </a:lnTo>
                        <a:lnTo>
                          <a:pt x="6240" y="9037"/>
                        </a:lnTo>
                        <a:lnTo>
                          <a:pt x="6213" y="9169"/>
                        </a:lnTo>
                        <a:lnTo>
                          <a:pt x="6184" y="9302"/>
                        </a:lnTo>
                        <a:lnTo>
                          <a:pt x="6153" y="9434"/>
                        </a:lnTo>
                        <a:lnTo>
                          <a:pt x="6119" y="9566"/>
                        </a:lnTo>
                        <a:lnTo>
                          <a:pt x="6084" y="9696"/>
                        </a:lnTo>
                        <a:lnTo>
                          <a:pt x="6047" y="9826"/>
                        </a:lnTo>
                        <a:lnTo>
                          <a:pt x="6008" y="9956"/>
                        </a:lnTo>
                        <a:lnTo>
                          <a:pt x="5966" y="10085"/>
                        </a:lnTo>
                        <a:lnTo>
                          <a:pt x="5922" y="10213"/>
                        </a:lnTo>
                        <a:lnTo>
                          <a:pt x="5922" y="10213"/>
                        </a:lnTo>
                        <a:lnTo>
                          <a:pt x="5899" y="10277"/>
                        </a:lnTo>
                        <a:lnTo>
                          <a:pt x="5876" y="10340"/>
                        </a:lnTo>
                        <a:lnTo>
                          <a:pt x="5852" y="10403"/>
                        </a:lnTo>
                        <a:lnTo>
                          <a:pt x="5828" y="10467"/>
                        </a:lnTo>
                        <a:lnTo>
                          <a:pt x="5802" y="10530"/>
                        </a:lnTo>
                        <a:lnTo>
                          <a:pt x="5775" y="10592"/>
                        </a:lnTo>
                        <a:lnTo>
                          <a:pt x="5749" y="10654"/>
                        </a:lnTo>
                        <a:lnTo>
                          <a:pt x="5722" y="10716"/>
                        </a:lnTo>
                        <a:lnTo>
                          <a:pt x="5694" y="10777"/>
                        </a:lnTo>
                        <a:lnTo>
                          <a:pt x="5665" y="10839"/>
                        </a:lnTo>
                        <a:lnTo>
                          <a:pt x="5636" y="10899"/>
                        </a:lnTo>
                        <a:lnTo>
                          <a:pt x="5605" y="10959"/>
                        </a:lnTo>
                        <a:lnTo>
                          <a:pt x="5575" y="11019"/>
                        </a:lnTo>
                        <a:lnTo>
                          <a:pt x="5543" y="11078"/>
                        </a:lnTo>
                        <a:lnTo>
                          <a:pt x="5512" y="11137"/>
                        </a:lnTo>
                        <a:lnTo>
                          <a:pt x="5479" y="11196"/>
                        </a:lnTo>
                        <a:lnTo>
                          <a:pt x="5446" y="11254"/>
                        </a:lnTo>
                        <a:lnTo>
                          <a:pt x="5411" y="11312"/>
                        </a:lnTo>
                        <a:lnTo>
                          <a:pt x="5377" y="11370"/>
                        </a:lnTo>
                        <a:lnTo>
                          <a:pt x="5342" y="11426"/>
                        </a:lnTo>
                        <a:lnTo>
                          <a:pt x="5306" y="11482"/>
                        </a:lnTo>
                        <a:lnTo>
                          <a:pt x="5270" y="11539"/>
                        </a:lnTo>
                        <a:lnTo>
                          <a:pt x="5232" y="11594"/>
                        </a:lnTo>
                        <a:lnTo>
                          <a:pt x="5195" y="11649"/>
                        </a:lnTo>
                        <a:lnTo>
                          <a:pt x="5156" y="11704"/>
                        </a:lnTo>
                        <a:lnTo>
                          <a:pt x="5117" y="11758"/>
                        </a:lnTo>
                        <a:lnTo>
                          <a:pt x="5077" y="11811"/>
                        </a:lnTo>
                        <a:lnTo>
                          <a:pt x="5037" y="11863"/>
                        </a:lnTo>
                        <a:lnTo>
                          <a:pt x="4996" y="11916"/>
                        </a:lnTo>
                        <a:lnTo>
                          <a:pt x="4955" y="11968"/>
                        </a:lnTo>
                        <a:lnTo>
                          <a:pt x="4911" y="12019"/>
                        </a:lnTo>
                        <a:lnTo>
                          <a:pt x="4869" y="12070"/>
                        </a:lnTo>
                        <a:lnTo>
                          <a:pt x="4825" y="12120"/>
                        </a:lnTo>
                        <a:lnTo>
                          <a:pt x="4781" y="12169"/>
                        </a:lnTo>
                        <a:lnTo>
                          <a:pt x="4736" y="12217"/>
                        </a:lnTo>
                        <a:lnTo>
                          <a:pt x="4690" y="12266"/>
                        </a:lnTo>
                        <a:lnTo>
                          <a:pt x="4645" y="12314"/>
                        </a:lnTo>
                        <a:lnTo>
                          <a:pt x="4598" y="12360"/>
                        </a:lnTo>
                        <a:lnTo>
                          <a:pt x="4550" y="12407"/>
                        </a:lnTo>
                        <a:lnTo>
                          <a:pt x="4502" y="12453"/>
                        </a:lnTo>
                        <a:lnTo>
                          <a:pt x="4454" y="12498"/>
                        </a:lnTo>
                        <a:lnTo>
                          <a:pt x="4404" y="12542"/>
                        </a:lnTo>
                        <a:lnTo>
                          <a:pt x="4354" y="12585"/>
                        </a:lnTo>
                        <a:lnTo>
                          <a:pt x="4303" y="12629"/>
                        </a:lnTo>
                        <a:lnTo>
                          <a:pt x="4252" y="12671"/>
                        </a:lnTo>
                        <a:lnTo>
                          <a:pt x="4200" y="12713"/>
                        </a:lnTo>
                        <a:lnTo>
                          <a:pt x="4148" y="12753"/>
                        </a:lnTo>
                        <a:lnTo>
                          <a:pt x="4095" y="12794"/>
                        </a:lnTo>
                        <a:lnTo>
                          <a:pt x="4041" y="12834"/>
                        </a:lnTo>
                        <a:lnTo>
                          <a:pt x="3986" y="12872"/>
                        </a:lnTo>
                        <a:lnTo>
                          <a:pt x="3931" y="12910"/>
                        </a:lnTo>
                        <a:lnTo>
                          <a:pt x="3876" y="12947"/>
                        </a:lnTo>
                        <a:lnTo>
                          <a:pt x="3819" y="12984"/>
                        </a:lnTo>
                        <a:lnTo>
                          <a:pt x="3762" y="13019"/>
                        </a:lnTo>
                        <a:lnTo>
                          <a:pt x="3705" y="13054"/>
                        </a:lnTo>
                        <a:lnTo>
                          <a:pt x="3646" y="13088"/>
                        </a:lnTo>
                        <a:lnTo>
                          <a:pt x="3588" y="13121"/>
                        </a:lnTo>
                        <a:lnTo>
                          <a:pt x="3528" y="13154"/>
                        </a:lnTo>
                        <a:lnTo>
                          <a:pt x="3468" y="13186"/>
                        </a:lnTo>
                        <a:lnTo>
                          <a:pt x="3407" y="13216"/>
                        </a:lnTo>
                        <a:lnTo>
                          <a:pt x="3346" y="13246"/>
                        </a:lnTo>
                        <a:lnTo>
                          <a:pt x="3284" y="13275"/>
                        </a:lnTo>
                        <a:lnTo>
                          <a:pt x="3221" y="13303"/>
                        </a:lnTo>
                        <a:lnTo>
                          <a:pt x="3158" y="13331"/>
                        </a:lnTo>
                        <a:lnTo>
                          <a:pt x="3158" y="13331"/>
                        </a:lnTo>
                        <a:lnTo>
                          <a:pt x="3111" y="13350"/>
                        </a:lnTo>
                        <a:lnTo>
                          <a:pt x="3064" y="13369"/>
                        </a:lnTo>
                        <a:lnTo>
                          <a:pt x="3018" y="13387"/>
                        </a:lnTo>
                        <a:lnTo>
                          <a:pt x="2970" y="13404"/>
                        </a:lnTo>
                        <a:lnTo>
                          <a:pt x="2923" y="13421"/>
                        </a:lnTo>
                        <a:lnTo>
                          <a:pt x="2876" y="13437"/>
                        </a:lnTo>
                        <a:lnTo>
                          <a:pt x="2829" y="13453"/>
                        </a:lnTo>
                        <a:lnTo>
                          <a:pt x="2781" y="13468"/>
                        </a:lnTo>
                        <a:lnTo>
                          <a:pt x="2686" y="13497"/>
                        </a:lnTo>
                        <a:lnTo>
                          <a:pt x="2590" y="13523"/>
                        </a:lnTo>
                        <a:lnTo>
                          <a:pt x="2494" y="13546"/>
                        </a:lnTo>
                        <a:lnTo>
                          <a:pt x="2397" y="13567"/>
                        </a:lnTo>
                        <a:lnTo>
                          <a:pt x="2301" y="13587"/>
                        </a:lnTo>
                        <a:lnTo>
                          <a:pt x="2203" y="13604"/>
                        </a:lnTo>
                        <a:lnTo>
                          <a:pt x="2107" y="13619"/>
                        </a:lnTo>
                        <a:lnTo>
                          <a:pt x="2008" y="13632"/>
                        </a:lnTo>
                        <a:lnTo>
                          <a:pt x="1910" y="13643"/>
                        </a:lnTo>
                        <a:lnTo>
                          <a:pt x="1812" y="13652"/>
                        </a:lnTo>
                        <a:lnTo>
                          <a:pt x="1714" y="13659"/>
                        </a:lnTo>
                        <a:lnTo>
                          <a:pt x="1616" y="13665"/>
                        </a:lnTo>
                        <a:lnTo>
                          <a:pt x="1516" y="13669"/>
                        </a:lnTo>
                        <a:lnTo>
                          <a:pt x="1418" y="13672"/>
                        </a:lnTo>
                        <a:lnTo>
                          <a:pt x="1319" y="13673"/>
                        </a:lnTo>
                        <a:lnTo>
                          <a:pt x="1220" y="13672"/>
                        </a:lnTo>
                        <a:lnTo>
                          <a:pt x="1121" y="13668"/>
                        </a:lnTo>
                        <a:lnTo>
                          <a:pt x="1021" y="13664"/>
                        </a:lnTo>
                        <a:lnTo>
                          <a:pt x="922" y="13659"/>
                        </a:lnTo>
                        <a:lnTo>
                          <a:pt x="823" y="13652"/>
                        </a:lnTo>
                        <a:lnTo>
                          <a:pt x="724" y="13644"/>
                        </a:lnTo>
                        <a:lnTo>
                          <a:pt x="625" y="13635"/>
                        </a:lnTo>
                        <a:lnTo>
                          <a:pt x="526" y="13625"/>
                        </a:lnTo>
                        <a:lnTo>
                          <a:pt x="427" y="13614"/>
                        </a:lnTo>
                        <a:lnTo>
                          <a:pt x="327" y="13601"/>
                        </a:lnTo>
                        <a:lnTo>
                          <a:pt x="229" y="13588"/>
                        </a:lnTo>
                        <a:lnTo>
                          <a:pt x="130" y="13573"/>
                        </a:lnTo>
                        <a:lnTo>
                          <a:pt x="32" y="13558"/>
                        </a:lnTo>
                        <a:lnTo>
                          <a:pt x="32" y="1355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E803"/>
                      </a:gs>
                      <a:gs pos="94000">
                        <a:srgbClr val="CE941F"/>
                      </a:gs>
                    </a:gsLst>
                    <a:lin ang="240000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D7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="" xmlns:a16="http://schemas.microsoft.com/office/drawing/2014/main" id="{452FFEF6-7ED9-414C-AD3B-4AB928807691}"/>
                      </a:ext>
                    </a:extLst>
                  </p:cNvPr>
                  <p:cNvSpPr txBox="1"/>
                  <p:nvPr/>
                </p:nvSpPr>
                <p:spPr>
                  <a:xfrm rot="10023971">
                    <a:off x="10371870" y="3967469"/>
                    <a:ext cx="1265898" cy="383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Resiliency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="" xmlns:a16="http://schemas.microsoft.com/office/drawing/2014/main" id="{0F93D628-440A-AE44-8613-CC2B17B11507}"/>
                    </a:ext>
                  </a:extLst>
                </p:cNvPr>
                <p:cNvGrpSpPr/>
                <p:nvPr/>
              </p:nvGrpSpPr>
              <p:grpSpPr>
                <a:xfrm rot="15870491">
                  <a:off x="9247808" y="3778721"/>
                  <a:ext cx="1951731" cy="2925773"/>
                  <a:chOff x="7709221" y="3414748"/>
                  <a:chExt cx="1499066" cy="2307078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="" xmlns:a16="http://schemas.microsoft.com/office/drawing/2014/main" id="{65D97385-4F99-F948-A8BD-833D90C80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274" y="3414748"/>
                    <a:ext cx="1484013" cy="2307078"/>
                  </a:xfrm>
                  <a:custGeom>
                    <a:avLst/>
                    <a:gdLst>
                      <a:gd name="T0" fmla="*/ 2920 w 8330"/>
                      <a:gd name="T1" fmla="*/ 36 h 12948"/>
                      <a:gd name="T2" fmla="*/ 2859 w 8330"/>
                      <a:gd name="T3" fmla="*/ 180 h 12948"/>
                      <a:gd name="T4" fmla="*/ 2844 w 8330"/>
                      <a:gd name="T5" fmla="*/ 369 h 12948"/>
                      <a:gd name="T6" fmla="*/ 2885 w 8330"/>
                      <a:gd name="T7" fmla="*/ 682 h 12948"/>
                      <a:gd name="T8" fmla="*/ 2944 w 8330"/>
                      <a:gd name="T9" fmla="*/ 823 h 12948"/>
                      <a:gd name="T10" fmla="*/ 3128 w 8330"/>
                      <a:gd name="T11" fmla="*/ 1077 h 12948"/>
                      <a:gd name="T12" fmla="*/ 3391 w 8330"/>
                      <a:gd name="T13" fmla="*/ 1301 h 12948"/>
                      <a:gd name="T14" fmla="*/ 3900 w 8330"/>
                      <a:gd name="T15" fmla="*/ 1619 h 12948"/>
                      <a:gd name="T16" fmla="*/ 4176 w 8330"/>
                      <a:gd name="T17" fmla="*/ 1801 h 12948"/>
                      <a:gd name="T18" fmla="*/ 4437 w 8330"/>
                      <a:gd name="T19" fmla="*/ 2013 h 12948"/>
                      <a:gd name="T20" fmla="*/ 4839 w 8330"/>
                      <a:gd name="T21" fmla="*/ 2431 h 12948"/>
                      <a:gd name="T22" fmla="*/ 5188 w 8330"/>
                      <a:gd name="T23" fmla="*/ 2891 h 12948"/>
                      <a:gd name="T24" fmla="*/ 5532 w 8330"/>
                      <a:gd name="T25" fmla="*/ 3492 h 12948"/>
                      <a:gd name="T26" fmla="*/ 5777 w 8330"/>
                      <a:gd name="T27" fmla="*/ 4135 h 12948"/>
                      <a:gd name="T28" fmla="*/ 5909 w 8330"/>
                      <a:gd name="T29" fmla="*/ 4759 h 12948"/>
                      <a:gd name="T30" fmla="*/ 5938 w 8330"/>
                      <a:gd name="T31" fmla="*/ 5102 h 12948"/>
                      <a:gd name="T32" fmla="*/ 5936 w 8330"/>
                      <a:gd name="T33" fmla="*/ 5448 h 12948"/>
                      <a:gd name="T34" fmla="*/ 5903 w 8330"/>
                      <a:gd name="T35" fmla="*/ 5794 h 12948"/>
                      <a:gd name="T36" fmla="*/ 5723 w 8330"/>
                      <a:gd name="T37" fmla="*/ 7031 h 12948"/>
                      <a:gd name="T38" fmla="*/ 5645 w 8330"/>
                      <a:gd name="T39" fmla="*/ 7815 h 12948"/>
                      <a:gd name="T40" fmla="*/ 5633 w 8330"/>
                      <a:gd name="T41" fmla="*/ 8599 h 12948"/>
                      <a:gd name="T42" fmla="*/ 5692 w 8330"/>
                      <a:gd name="T43" fmla="*/ 9213 h 12948"/>
                      <a:gd name="T44" fmla="*/ 5769 w 8330"/>
                      <a:gd name="T45" fmla="*/ 9603 h 12948"/>
                      <a:gd name="T46" fmla="*/ 5882 w 8330"/>
                      <a:gd name="T47" fmla="*/ 9993 h 12948"/>
                      <a:gd name="T48" fmla="*/ 6036 w 8330"/>
                      <a:gd name="T49" fmla="*/ 10383 h 12948"/>
                      <a:gd name="T50" fmla="*/ 6233 w 8330"/>
                      <a:gd name="T51" fmla="*/ 10774 h 12948"/>
                      <a:gd name="T52" fmla="*/ 6478 w 8330"/>
                      <a:gd name="T53" fmla="*/ 11164 h 12948"/>
                      <a:gd name="T54" fmla="*/ 6776 w 8330"/>
                      <a:gd name="T55" fmla="*/ 11554 h 12948"/>
                      <a:gd name="T56" fmla="*/ 7130 w 8330"/>
                      <a:gd name="T57" fmla="*/ 11944 h 12948"/>
                      <a:gd name="T58" fmla="*/ 7545 w 8330"/>
                      <a:gd name="T59" fmla="*/ 12334 h 12948"/>
                      <a:gd name="T60" fmla="*/ 8025 w 8330"/>
                      <a:gd name="T61" fmla="*/ 12724 h 12948"/>
                      <a:gd name="T62" fmla="*/ 8306 w 8330"/>
                      <a:gd name="T63" fmla="*/ 12933 h 12948"/>
                      <a:gd name="T64" fmla="*/ 8130 w 8330"/>
                      <a:gd name="T65" fmla="*/ 12885 h 12948"/>
                      <a:gd name="T66" fmla="*/ 7772 w 8330"/>
                      <a:gd name="T67" fmla="*/ 12845 h 12948"/>
                      <a:gd name="T68" fmla="*/ 7242 w 8330"/>
                      <a:gd name="T69" fmla="*/ 12708 h 12948"/>
                      <a:gd name="T70" fmla="*/ 6553 w 8330"/>
                      <a:gd name="T71" fmla="*/ 12479 h 12948"/>
                      <a:gd name="T72" fmla="*/ 5921 w 8330"/>
                      <a:gd name="T73" fmla="*/ 12221 h 12948"/>
                      <a:gd name="T74" fmla="*/ 5077 w 8330"/>
                      <a:gd name="T75" fmla="*/ 11797 h 12948"/>
                      <a:gd name="T76" fmla="*/ 4266 w 8330"/>
                      <a:gd name="T77" fmla="*/ 11298 h 12948"/>
                      <a:gd name="T78" fmla="*/ 3494 w 8330"/>
                      <a:gd name="T79" fmla="*/ 10726 h 12948"/>
                      <a:gd name="T80" fmla="*/ 2772 w 8330"/>
                      <a:gd name="T81" fmla="*/ 10089 h 12948"/>
                      <a:gd name="T82" fmla="*/ 2111 w 8330"/>
                      <a:gd name="T83" fmla="*/ 9391 h 12948"/>
                      <a:gd name="T84" fmla="*/ 1518 w 8330"/>
                      <a:gd name="T85" fmla="*/ 8638 h 12948"/>
                      <a:gd name="T86" fmla="*/ 1004 w 8330"/>
                      <a:gd name="T87" fmla="*/ 7833 h 12948"/>
                      <a:gd name="T88" fmla="*/ 579 w 8330"/>
                      <a:gd name="T89" fmla="*/ 6984 h 12948"/>
                      <a:gd name="T90" fmla="*/ 292 w 8330"/>
                      <a:gd name="T91" fmla="*/ 6224 h 12948"/>
                      <a:gd name="T92" fmla="*/ 164 w 8330"/>
                      <a:gd name="T93" fmla="*/ 5768 h 12948"/>
                      <a:gd name="T94" fmla="*/ 71 w 8330"/>
                      <a:gd name="T95" fmla="*/ 5305 h 12948"/>
                      <a:gd name="T96" fmla="*/ 16 w 8330"/>
                      <a:gd name="T97" fmla="*/ 4840 h 12948"/>
                      <a:gd name="T98" fmla="*/ 0 w 8330"/>
                      <a:gd name="T99" fmla="*/ 4374 h 12948"/>
                      <a:gd name="T100" fmla="*/ 26 w 8330"/>
                      <a:gd name="T101" fmla="*/ 3909 h 12948"/>
                      <a:gd name="T102" fmla="*/ 94 w 8330"/>
                      <a:gd name="T103" fmla="*/ 3451 h 12948"/>
                      <a:gd name="T104" fmla="*/ 208 w 8330"/>
                      <a:gd name="T105" fmla="*/ 2999 h 12948"/>
                      <a:gd name="T106" fmla="*/ 368 w 8330"/>
                      <a:gd name="T107" fmla="*/ 2558 h 12948"/>
                      <a:gd name="T108" fmla="*/ 577 w 8330"/>
                      <a:gd name="T109" fmla="*/ 2130 h 12948"/>
                      <a:gd name="T110" fmla="*/ 743 w 8330"/>
                      <a:gd name="T111" fmla="*/ 1856 h 12948"/>
                      <a:gd name="T112" fmla="*/ 1074 w 8330"/>
                      <a:gd name="T113" fmla="*/ 1422 h 12948"/>
                      <a:gd name="T114" fmla="*/ 1562 w 8330"/>
                      <a:gd name="T115" fmla="*/ 935 h 12948"/>
                      <a:gd name="T116" fmla="*/ 2111 w 8330"/>
                      <a:gd name="T117" fmla="*/ 513 h 12948"/>
                      <a:gd name="T118" fmla="*/ 2702 w 8330"/>
                      <a:gd name="T119" fmla="*/ 144 h 129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330" h="12948">
                        <a:moveTo>
                          <a:pt x="2964" y="0"/>
                        </a:moveTo>
                        <a:lnTo>
                          <a:pt x="2964" y="0"/>
                        </a:lnTo>
                        <a:lnTo>
                          <a:pt x="2956" y="5"/>
                        </a:lnTo>
                        <a:lnTo>
                          <a:pt x="2948" y="10"/>
                        </a:lnTo>
                        <a:lnTo>
                          <a:pt x="2940" y="16"/>
                        </a:lnTo>
                        <a:lnTo>
                          <a:pt x="2933" y="22"/>
                        </a:lnTo>
                        <a:lnTo>
                          <a:pt x="2920" y="36"/>
                        </a:lnTo>
                        <a:lnTo>
                          <a:pt x="2908" y="52"/>
                        </a:lnTo>
                        <a:lnTo>
                          <a:pt x="2897" y="70"/>
                        </a:lnTo>
                        <a:lnTo>
                          <a:pt x="2887" y="89"/>
                        </a:lnTo>
                        <a:lnTo>
                          <a:pt x="2879" y="110"/>
                        </a:lnTo>
                        <a:lnTo>
                          <a:pt x="2871" y="132"/>
                        </a:lnTo>
                        <a:lnTo>
                          <a:pt x="2865" y="156"/>
                        </a:lnTo>
                        <a:lnTo>
                          <a:pt x="2859" y="180"/>
                        </a:lnTo>
                        <a:lnTo>
                          <a:pt x="2855" y="205"/>
                        </a:lnTo>
                        <a:lnTo>
                          <a:pt x="2851" y="231"/>
                        </a:lnTo>
                        <a:lnTo>
                          <a:pt x="2848" y="258"/>
                        </a:lnTo>
                        <a:lnTo>
                          <a:pt x="2846" y="285"/>
                        </a:lnTo>
                        <a:lnTo>
                          <a:pt x="2845" y="312"/>
                        </a:lnTo>
                        <a:lnTo>
                          <a:pt x="2844" y="341"/>
                        </a:lnTo>
                        <a:lnTo>
                          <a:pt x="2844" y="369"/>
                        </a:lnTo>
                        <a:lnTo>
                          <a:pt x="2845" y="397"/>
                        </a:lnTo>
                        <a:lnTo>
                          <a:pt x="2848" y="452"/>
                        </a:lnTo>
                        <a:lnTo>
                          <a:pt x="2853" y="506"/>
                        </a:lnTo>
                        <a:lnTo>
                          <a:pt x="2860" y="557"/>
                        </a:lnTo>
                        <a:lnTo>
                          <a:pt x="2868" y="603"/>
                        </a:lnTo>
                        <a:lnTo>
                          <a:pt x="2876" y="645"/>
                        </a:lnTo>
                        <a:lnTo>
                          <a:pt x="2885" y="682"/>
                        </a:lnTo>
                        <a:lnTo>
                          <a:pt x="2895" y="711"/>
                        </a:lnTo>
                        <a:lnTo>
                          <a:pt x="2895" y="711"/>
                        </a:lnTo>
                        <a:lnTo>
                          <a:pt x="2903" y="734"/>
                        </a:lnTo>
                        <a:lnTo>
                          <a:pt x="2913" y="757"/>
                        </a:lnTo>
                        <a:lnTo>
                          <a:pt x="2922" y="779"/>
                        </a:lnTo>
                        <a:lnTo>
                          <a:pt x="2933" y="801"/>
                        </a:lnTo>
                        <a:lnTo>
                          <a:pt x="2944" y="823"/>
                        </a:lnTo>
                        <a:lnTo>
                          <a:pt x="2955" y="844"/>
                        </a:lnTo>
                        <a:lnTo>
                          <a:pt x="2980" y="887"/>
                        </a:lnTo>
                        <a:lnTo>
                          <a:pt x="3007" y="927"/>
                        </a:lnTo>
                        <a:lnTo>
                          <a:pt x="3035" y="966"/>
                        </a:lnTo>
                        <a:lnTo>
                          <a:pt x="3064" y="1004"/>
                        </a:lnTo>
                        <a:lnTo>
                          <a:pt x="3095" y="1042"/>
                        </a:lnTo>
                        <a:lnTo>
                          <a:pt x="3128" y="1077"/>
                        </a:lnTo>
                        <a:lnTo>
                          <a:pt x="3163" y="1112"/>
                        </a:lnTo>
                        <a:lnTo>
                          <a:pt x="3198" y="1146"/>
                        </a:lnTo>
                        <a:lnTo>
                          <a:pt x="3235" y="1178"/>
                        </a:lnTo>
                        <a:lnTo>
                          <a:pt x="3272" y="1210"/>
                        </a:lnTo>
                        <a:lnTo>
                          <a:pt x="3311" y="1242"/>
                        </a:lnTo>
                        <a:lnTo>
                          <a:pt x="3351" y="1272"/>
                        </a:lnTo>
                        <a:lnTo>
                          <a:pt x="3391" y="1301"/>
                        </a:lnTo>
                        <a:lnTo>
                          <a:pt x="3432" y="1330"/>
                        </a:lnTo>
                        <a:lnTo>
                          <a:pt x="3474" y="1358"/>
                        </a:lnTo>
                        <a:lnTo>
                          <a:pt x="3516" y="1386"/>
                        </a:lnTo>
                        <a:lnTo>
                          <a:pt x="3559" y="1414"/>
                        </a:lnTo>
                        <a:lnTo>
                          <a:pt x="3644" y="1466"/>
                        </a:lnTo>
                        <a:lnTo>
                          <a:pt x="3730" y="1518"/>
                        </a:lnTo>
                        <a:lnTo>
                          <a:pt x="3900" y="1619"/>
                        </a:lnTo>
                        <a:lnTo>
                          <a:pt x="3981" y="1669"/>
                        </a:lnTo>
                        <a:lnTo>
                          <a:pt x="4021" y="1694"/>
                        </a:lnTo>
                        <a:lnTo>
                          <a:pt x="4060" y="1719"/>
                        </a:lnTo>
                        <a:lnTo>
                          <a:pt x="4060" y="1719"/>
                        </a:lnTo>
                        <a:lnTo>
                          <a:pt x="4099" y="1745"/>
                        </a:lnTo>
                        <a:lnTo>
                          <a:pt x="4138" y="1773"/>
                        </a:lnTo>
                        <a:lnTo>
                          <a:pt x="4176" y="1801"/>
                        </a:lnTo>
                        <a:lnTo>
                          <a:pt x="4215" y="1829"/>
                        </a:lnTo>
                        <a:lnTo>
                          <a:pt x="4253" y="1858"/>
                        </a:lnTo>
                        <a:lnTo>
                          <a:pt x="4290" y="1888"/>
                        </a:lnTo>
                        <a:lnTo>
                          <a:pt x="4327" y="1918"/>
                        </a:lnTo>
                        <a:lnTo>
                          <a:pt x="4364" y="1950"/>
                        </a:lnTo>
                        <a:lnTo>
                          <a:pt x="4401" y="1981"/>
                        </a:lnTo>
                        <a:lnTo>
                          <a:pt x="4437" y="2013"/>
                        </a:lnTo>
                        <a:lnTo>
                          <a:pt x="4472" y="2045"/>
                        </a:lnTo>
                        <a:lnTo>
                          <a:pt x="4507" y="2078"/>
                        </a:lnTo>
                        <a:lnTo>
                          <a:pt x="4577" y="2146"/>
                        </a:lnTo>
                        <a:lnTo>
                          <a:pt x="4645" y="2215"/>
                        </a:lnTo>
                        <a:lnTo>
                          <a:pt x="4711" y="2285"/>
                        </a:lnTo>
                        <a:lnTo>
                          <a:pt x="4776" y="2358"/>
                        </a:lnTo>
                        <a:lnTo>
                          <a:pt x="4839" y="2431"/>
                        </a:lnTo>
                        <a:lnTo>
                          <a:pt x="4900" y="2506"/>
                        </a:lnTo>
                        <a:lnTo>
                          <a:pt x="4961" y="2581"/>
                        </a:lnTo>
                        <a:lnTo>
                          <a:pt x="5019" y="2657"/>
                        </a:lnTo>
                        <a:lnTo>
                          <a:pt x="5076" y="2733"/>
                        </a:lnTo>
                        <a:lnTo>
                          <a:pt x="5132" y="2809"/>
                        </a:lnTo>
                        <a:lnTo>
                          <a:pt x="5132" y="2809"/>
                        </a:lnTo>
                        <a:lnTo>
                          <a:pt x="5188" y="2891"/>
                        </a:lnTo>
                        <a:lnTo>
                          <a:pt x="5243" y="2974"/>
                        </a:lnTo>
                        <a:lnTo>
                          <a:pt x="5296" y="3058"/>
                        </a:lnTo>
                        <a:lnTo>
                          <a:pt x="5347" y="3142"/>
                        </a:lnTo>
                        <a:lnTo>
                          <a:pt x="5396" y="3229"/>
                        </a:lnTo>
                        <a:lnTo>
                          <a:pt x="5444" y="3315"/>
                        </a:lnTo>
                        <a:lnTo>
                          <a:pt x="5489" y="3403"/>
                        </a:lnTo>
                        <a:lnTo>
                          <a:pt x="5532" y="3492"/>
                        </a:lnTo>
                        <a:lnTo>
                          <a:pt x="5573" y="3582"/>
                        </a:lnTo>
                        <a:lnTo>
                          <a:pt x="5612" y="3672"/>
                        </a:lnTo>
                        <a:lnTo>
                          <a:pt x="5650" y="3763"/>
                        </a:lnTo>
                        <a:lnTo>
                          <a:pt x="5685" y="3855"/>
                        </a:lnTo>
                        <a:lnTo>
                          <a:pt x="5718" y="3948"/>
                        </a:lnTo>
                        <a:lnTo>
                          <a:pt x="5749" y="4041"/>
                        </a:lnTo>
                        <a:lnTo>
                          <a:pt x="5777" y="4135"/>
                        </a:lnTo>
                        <a:lnTo>
                          <a:pt x="5805" y="4229"/>
                        </a:lnTo>
                        <a:lnTo>
                          <a:pt x="5829" y="4325"/>
                        </a:lnTo>
                        <a:lnTo>
                          <a:pt x="5851" y="4420"/>
                        </a:lnTo>
                        <a:lnTo>
                          <a:pt x="5870" y="4517"/>
                        </a:lnTo>
                        <a:lnTo>
                          <a:pt x="5887" y="4613"/>
                        </a:lnTo>
                        <a:lnTo>
                          <a:pt x="5902" y="4711"/>
                        </a:lnTo>
                        <a:lnTo>
                          <a:pt x="5909" y="4759"/>
                        </a:lnTo>
                        <a:lnTo>
                          <a:pt x="5915" y="4808"/>
                        </a:lnTo>
                        <a:lnTo>
                          <a:pt x="5920" y="4857"/>
                        </a:lnTo>
                        <a:lnTo>
                          <a:pt x="5925" y="4906"/>
                        </a:lnTo>
                        <a:lnTo>
                          <a:pt x="5929" y="4954"/>
                        </a:lnTo>
                        <a:lnTo>
                          <a:pt x="5933" y="5004"/>
                        </a:lnTo>
                        <a:lnTo>
                          <a:pt x="5936" y="5053"/>
                        </a:lnTo>
                        <a:lnTo>
                          <a:pt x="5938" y="5102"/>
                        </a:lnTo>
                        <a:lnTo>
                          <a:pt x="5940" y="5151"/>
                        </a:lnTo>
                        <a:lnTo>
                          <a:pt x="5941" y="5201"/>
                        </a:lnTo>
                        <a:lnTo>
                          <a:pt x="5941" y="5250"/>
                        </a:lnTo>
                        <a:lnTo>
                          <a:pt x="5941" y="5299"/>
                        </a:lnTo>
                        <a:lnTo>
                          <a:pt x="5940" y="5348"/>
                        </a:lnTo>
                        <a:lnTo>
                          <a:pt x="5938" y="5399"/>
                        </a:lnTo>
                        <a:lnTo>
                          <a:pt x="5936" y="5448"/>
                        </a:lnTo>
                        <a:lnTo>
                          <a:pt x="5934" y="5497"/>
                        </a:lnTo>
                        <a:lnTo>
                          <a:pt x="5930" y="5547"/>
                        </a:lnTo>
                        <a:lnTo>
                          <a:pt x="5926" y="5596"/>
                        </a:lnTo>
                        <a:lnTo>
                          <a:pt x="5921" y="5646"/>
                        </a:lnTo>
                        <a:lnTo>
                          <a:pt x="5916" y="5695"/>
                        </a:lnTo>
                        <a:lnTo>
                          <a:pt x="5910" y="5745"/>
                        </a:lnTo>
                        <a:lnTo>
                          <a:pt x="5903" y="5794"/>
                        </a:lnTo>
                        <a:lnTo>
                          <a:pt x="5903" y="5794"/>
                        </a:lnTo>
                        <a:lnTo>
                          <a:pt x="5870" y="6019"/>
                        </a:lnTo>
                        <a:lnTo>
                          <a:pt x="5836" y="6244"/>
                        </a:lnTo>
                        <a:lnTo>
                          <a:pt x="5803" y="6470"/>
                        </a:lnTo>
                        <a:lnTo>
                          <a:pt x="5769" y="6694"/>
                        </a:lnTo>
                        <a:lnTo>
                          <a:pt x="5738" y="6919"/>
                        </a:lnTo>
                        <a:lnTo>
                          <a:pt x="5723" y="7031"/>
                        </a:lnTo>
                        <a:lnTo>
                          <a:pt x="5709" y="7143"/>
                        </a:lnTo>
                        <a:lnTo>
                          <a:pt x="5696" y="7255"/>
                        </a:lnTo>
                        <a:lnTo>
                          <a:pt x="5683" y="7368"/>
                        </a:lnTo>
                        <a:lnTo>
                          <a:pt x="5672" y="7479"/>
                        </a:lnTo>
                        <a:lnTo>
                          <a:pt x="5662" y="7592"/>
                        </a:lnTo>
                        <a:lnTo>
                          <a:pt x="5652" y="7704"/>
                        </a:lnTo>
                        <a:lnTo>
                          <a:pt x="5645" y="7815"/>
                        </a:lnTo>
                        <a:lnTo>
                          <a:pt x="5638" y="7928"/>
                        </a:lnTo>
                        <a:lnTo>
                          <a:pt x="5633" y="8039"/>
                        </a:lnTo>
                        <a:lnTo>
                          <a:pt x="5629" y="8151"/>
                        </a:lnTo>
                        <a:lnTo>
                          <a:pt x="5628" y="8263"/>
                        </a:lnTo>
                        <a:lnTo>
                          <a:pt x="5627" y="8375"/>
                        </a:lnTo>
                        <a:lnTo>
                          <a:pt x="5629" y="8487"/>
                        </a:lnTo>
                        <a:lnTo>
                          <a:pt x="5633" y="8599"/>
                        </a:lnTo>
                        <a:lnTo>
                          <a:pt x="5638" y="8710"/>
                        </a:lnTo>
                        <a:lnTo>
                          <a:pt x="5646" y="8822"/>
                        </a:lnTo>
                        <a:lnTo>
                          <a:pt x="5656" y="8933"/>
                        </a:lnTo>
                        <a:lnTo>
                          <a:pt x="5669" y="9045"/>
                        </a:lnTo>
                        <a:lnTo>
                          <a:pt x="5676" y="9101"/>
                        </a:lnTo>
                        <a:lnTo>
                          <a:pt x="5684" y="9157"/>
                        </a:lnTo>
                        <a:lnTo>
                          <a:pt x="5692" y="9213"/>
                        </a:lnTo>
                        <a:lnTo>
                          <a:pt x="5701" y="9268"/>
                        </a:lnTo>
                        <a:lnTo>
                          <a:pt x="5710" y="9325"/>
                        </a:lnTo>
                        <a:lnTo>
                          <a:pt x="5721" y="9380"/>
                        </a:lnTo>
                        <a:lnTo>
                          <a:pt x="5732" y="9436"/>
                        </a:lnTo>
                        <a:lnTo>
                          <a:pt x="5743" y="9491"/>
                        </a:lnTo>
                        <a:lnTo>
                          <a:pt x="5756" y="9548"/>
                        </a:lnTo>
                        <a:lnTo>
                          <a:pt x="5769" y="9603"/>
                        </a:lnTo>
                        <a:lnTo>
                          <a:pt x="5783" y="9658"/>
                        </a:lnTo>
                        <a:lnTo>
                          <a:pt x="5798" y="9715"/>
                        </a:lnTo>
                        <a:lnTo>
                          <a:pt x="5814" y="9770"/>
                        </a:lnTo>
                        <a:lnTo>
                          <a:pt x="5830" y="9826"/>
                        </a:lnTo>
                        <a:lnTo>
                          <a:pt x="5846" y="9882"/>
                        </a:lnTo>
                        <a:lnTo>
                          <a:pt x="5864" y="9938"/>
                        </a:lnTo>
                        <a:lnTo>
                          <a:pt x="5882" y="9993"/>
                        </a:lnTo>
                        <a:lnTo>
                          <a:pt x="5902" y="10050"/>
                        </a:lnTo>
                        <a:lnTo>
                          <a:pt x="5922" y="10105"/>
                        </a:lnTo>
                        <a:lnTo>
                          <a:pt x="5943" y="10160"/>
                        </a:lnTo>
                        <a:lnTo>
                          <a:pt x="5964" y="10217"/>
                        </a:lnTo>
                        <a:lnTo>
                          <a:pt x="5988" y="10272"/>
                        </a:lnTo>
                        <a:lnTo>
                          <a:pt x="6011" y="10328"/>
                        </a:lnTo>
                        <a:lnTo>
                          <a:pt x="6036" y="10383"/>
                        </a:lnTo>
                        <a:lnTo>
                          <a:pt x="6061" y="10440"/>
                        </a:lnTo>
                        <a:lnTo>
                          <a:pt x="6087" y="10495"/>
                        </a:lnTo>
                        <a:lnTo>
                          <a:pt x="6114" y="10550"/>
                        </a:lnTo>
                        <a:lnTo>
                          <a:pt x="6142" y="10607"/>
                        </a:lnTo>
                        <a:lnTo>
                          <a:pt x="6172" y="10662"/>
                        </a:lnTo>
                        <a:lnTo>
                          <a:pt x="6202" y="10718"/>
                        </a:lnTo>
                        <a:lnTo>
                          <a:pt x="6233" y="10774"/>
                        </a:lnTo>
                        <a:lnTo>
                          <a:pt x="6265" y="10830"/>
                        </a:lnTo>
                        <a:lnTo>
                          <a:pt x="6297" y="10885"/>
                        </a:lnTo>
                        <a:lnTo>
                          <a:pt x="6332" y="10941"/>
                        </a:lnTo>
                        <a:lnTo>
                          <a:pt x="6367" y="10997"/>
                        </a:lnTo>
                        <a:lnTo>
                          <a:pt x="6403" y="11052"/>
                        </a:lnTo>
                        <a:lnTo>
                          <a:pt x="6440" y="11108"/>
                        </a:lnTo>
                        <a:lnTo>
                          <a:pt x="6478" y="11164"/>
                        </a:lnTo>
                        <a:lnTo>
                          <a:pt x="6518" y="11219"/>
                        </a:lnTo>
                        <a:lnTo>
                          <a:pt x="6558" y="11275"/>
                        </a:lnTo>
                        <a:lnTo>
                          <a:pt x="6599" y="11331"/>
                        </a:lnTo>
                        <a:lnTo>
                          <a:pt x="6641" y="11387"/>
                        </a:lnTo>
                        <a:lnTo>
                          <a:pt x="6686" y="11442"/>
                        </a:lnTo>
                        <a:lnTo>
                          <a:pt x="6730" y="11498"/>
                        </a:lnTo>
                        <a:lnTo>
                          <a:pt x="6776" y="11554"/>
                        </a:lnTo>
                        <a:lnTo>
                          <a:pt x="6823" y="11609"/>
                        </a:lnTo>
                        <a:lnTo>
                          <a:pt x="6872" y="11666"/>
                        </a:lnTo>
                        <a:lnTo>
                          <a:pt x="6921" y="11721"/>
                        </a:lnTo>
                        <a:lnTo>
                          <a:pt x="6971" y="11776"/>
                        </a:lnTo>
                        <a:lnTo>
                          <a:pt x="7024" y="11832"/>
                        </a:lnTo>
                        <a:lnTo>
                          <a:pt x="7076" y="11888"/>
                        </a:lnTo>
                        <a:lnTo>
                          <a:pt x="7130" y="11944"/>
                        </a:lnTo>
                        <a:lnTo>
                          <a:pt x="7185" y="11999"/>
                        </a:lnTo>
                        <a:lnTo>
                          <a:pt x="7243" y="12056"/>
                        </a:lnTo>
                        <a:lnTo>
                          <a:pt x="7300" y="12111"/>
                        </a:lnTo>
                        <a:lnTo>
                          <a:pt x="7359" y="12166"/>
                        </a:lnTo>
                        <a:lnTo>
                          <a:pt x="7421" y="12223"/>
                        </a:lnTo>
                        <a:lnTo>
                          <a:pt x="7482" y="12278"/>
                        </a:lnTo>
                        <a:lnTo>
                          <a:pt x="7545" y="12334"/>
                        </a:lnTo>
                        <a:lnTo>
                          <a:pt x="7610" y="12390"/>
                        </a:lnTo>
                        <a:lnTo>
                          <a:pt x="7675" y="12446"/>
                        </a:lnTo>
                        <a:lnTo>
                          <a:pt x="7743" y="12501"/>
                        </a:lnTo>
                        <a:lnTo>
                          <a:pt x="7811" y="12557"/>
                        </a:lnTo>
                        <a:lnTo>
                          <a:pt x="7881" y="12613"/>
                        </a:lnTo>
                        <a:lnTo>
                          <a:pt x="7953" y="12668"/>
                        </a:lnTo>
                        <a:lnTo>
                          <a:pt x="8025" y="12724"/>
                        </a:lnTo>
                        <a:lnTo>
                          <a:pt x="8100" y="12780"/>
                        </a:lnTo>
                        <a:lnTo>
                          <a:pt x="8175" y="12836"/>
                        </a:lnTo>
                        <a:lnTo>
                          <a:pt x="8251" y="12891"/>
                        </a:lnTo>
                        <a:lnTo>
                          <a:pt x="8330" y="12948"/>
                        </a:lnTo>
                        <a:lnTo>
                          <a:pt x="8330" y="12948"/>
                        </a:lnTo>
                        <a:lnTo>
                          <a:pt x="8319" y="12940"/>
                        </a:lnTo>
                        <a:lnTo>
                          <a:pt x="8306" y="12933"/>
                        </a:lnTo>
                        <a:lnTo>
                          <a:pt x="8292" y="12927"/>
                        </a:lnTo>
                        <a:lnTo>
                          <a:pt x="8278" y="12921"/>
                        </a:lnTo>
                        <a:lnTo>
                          <a:pt x="8262" y="12915"/>
                        </a:lnTo>
                        <a:lnTo>
                          <a:pt x="8244" y="12909"/>
                        </a:lnTo>
                        <a:lnTo>
                          <a:pt x="8209" y="12900"/>
                        </a:lnTo>
                        <a:lnTo>
                          <a:pt x="8170" y="12892"/>
                        </a:lnTo>
                        <a:lnTo>
                          <a:pt x="8130" y="12885"/>
                        </a:lnTo>
                        <a:lnTo>
                          <a:pt x="8088" y="12879"/>
                        </a:lnTo>
                        <a:lnTo>
                          <a:pt x="8045" y="12874"/>
                        </a:lnTo>
                        <a:lnTo>
                          <a:pt x="7960" y="12866"/>
                        </a:lnTo>
                        <a:lnTo>
                          <a:pt x="7877" y="12858"/>
                        </a:lnTo>
                        <a:lnTo>
                          <a:pt x="7839" y="12854"/>
                        </a:lnTo>
                        <a:lnTo>
                          <a:pt x="7804" y="12850"/>
                        </a:lnTo>
                        <a:lnTo>
                          <a:pt x="7772" y="12845"/>
                        </a:lnTo>
                        <a:lnTo>
                          <a:pt x="7744" y="12839"/>
                        </a:lnTo>
                        <a:lnTo>
                          <a:pt x="7744" y="12839"/>
                        </a:lnTo>
                        <a:lnTo>
                          <a:pt x="7642" y="12815"/>
                        </a:lnTo>
                        <a:lnTo>
                          <a:pt x="7541" y="12791"/>
                        </a:lnTo>
                        <a:lnTo>
                          <a:pt x="7441" y="12765"/>
                        </a:lnTo>
                        <a:lnTo>
                          <a:pt x="7341" y="12737"/>
                        </a:lnTo>
                        <a:lnTo>
                          <a:pt x="7242" y="12708"/>
                        </a:lnTo>
                        <a:lnTo>
                          <a:pt x="7142" y="12679"/>
                        </a:lnTo>
                        <a:lnTo>
                          <a:pt x="7043" y="12648"/>
                        </a:lnTo>
                        <a:lnTo>
                          <a:pt x="6944" y="12617"/>
                        </a:lnTo>
                        <a:lnTo>
                          <a:pt x="6845" y="12584"/>
                        </a:lnTo>
                        <a:lnTo>
                          <a:pt x="6748" y="12549"/>
                        </a:lnTo>
                        <a:lnTo>
                          <a:pt x="6649" y="12515"/>
                        </a:lnTo>
                        <a:lnTo>
                          <a:pt x="6553" y="12479"/>
                        </a:lnTo>
                        <a:lnTo>
                          <a:pt x="6455" y="12443"/>
                        </a:lnTo>
                        <a:lnTo>
                          <a:pt x="6359" y="12405"/>
                        </a:lnTo>
                        <a:lnTo>
                          <a:pt x="6262" y="12366"/>
                        </a:lnTo>
                        <a:lnTo>
                          <a:pt x="6167" y="12327"/>
                        </a:lnTo>
                        <a:lnTo>
                          <a:pt x="6167" y="12327"/>
                        </a:lnTo>
                        <a:lnTo>
                          <a:pt x="6044" y="12275"/>
                        </a:lnTo>
                        <a:lnTo>
                          <a:pt x="5921" y="12221"/>
                        </a:lnTo>
                        <a:lnTo>
                          <a:pt x="5800" y="12165"/>
                        </a:lnTo>
                        <a:lnTo>
                          <a:pt x="5678" y="12108"/>
                        </a:lnTo>
                        <a:lnTo>
                          <a:pt x="5556" y="12049"/>
                        </a:lnTo>
                        <a:lnTo>
                          <a:pt x="5436" y="11988"/>
                        </a:lnTo>
                        <a:lnTo>
                          <a:pt x="5316" y="11926"/>
                        </a:lnTo>
                        <a:lnTo>
                          <a:pt x="5196" y="11863"/>
                        </a:lnTo>
                        <a:lnTo>
                          <a:pt x="5077" y="11797"/>
                        </a:lnTo>
                        <a:lnTo>
                          <a:pt x="4960" y="11731"/>
                        </a:lnTo>
                        <a:lnTo>
                          <a:pt x="4842" y="11663"/>
                        </a:lnTo>
                        <a:lnTo>
                          <a:pt x="4725" y="11592"/>
                        </a:lnTo>
                        <a:lnTo>
                          <a:pt x="4609" y="11521"/>
                        </a:lnTo>
                        <a:lnTo>
                          <a:pt x="4494" y="11447"/>
                        </a:lnTo>
                        <a:lnTo>
                          <a:pt x="4379" y="11373"/>
                        </a:lnTo>
                        <a:lnTo>
                          <a:pt x="4266" y="11298"/>
                        </a:lnTo>
                        <a:lnTo>
                          <a:pt x="4152" y="11220"/>
                        </a:lnTo>
                        <a:lnTo>
                          <a:pt x="4041" y="11142"/>
                        </a:lnTo>
                        <a:lnTo>
                          <a:pt x="3929" y="11061"/>
                        </a:lnTo>
                        <a:lnTo>
                          <a:pt x="3819" y="10980"/>
                        </a:lnTo>
                        <a:lnTo>
                          <a:pt x="3710" y="10896"/>
                        </a:lnTo>
                        <a:lnTo>
                          <a:pt x="3601" y="10812"/>
                        </a:lnTo>
                        <a:lnTo>
                          <a:pt x="3494" y="10726"/>
                        </a:lnTo>
                        <a:lnTo>
                          <a:pt x="3388" y="10639"/>
                        </a:lnTo>
                        <a:lnTo>
                          <a:pt x="3282" y="10550"/>
                        </a:lnTo>
                        <a:lnTo>
                          <a:pt x="3178" y="10461"/>
                        </a:lnTo>
                        <a:lnTo>
                          <a:pt x="3075" y="10370"/>
                        </a:lnTo>
                        <a:lnTo>
                          <a:pt x="2973" y="10278"/>
                        </a:lnTo>
                        <a:lnTo>
                          <a:pt x="2872" y="10184"/>
                        </a:lnTo>
                        <a:lnTo>
                          <a:pt x="2772" y="10089"/>
                        </a:lnTo>
                        <a:lnTo>
                          <a:pt x="2674" y="9993"/>
                        </a:lnTo>
                        <a:lnTo>
                          <a:pt x="2577" y="9896"/>
                        </a:lnTo>
                        <a:lnTo>
                          <a:pt x="2481" y="9797"/>
                        </a:lnTo>
                        <a:lnTo>
                          <a:pt x="2386" y="9698"/>
                        </a:lnTo>
                        <a:lnTo>
                          <a:pt x="2294" y="9596"/>
                        </a:lnTo>
                        <a:lnTo>
                          <a:pt x="2201" y="9495"/>
                        </a:lnTo>
                        <a:lnTo>
                          <a:pt x="2111" y="9391"/>
                        </a:lnTo>
                        <a:lnTo>
                          <a:pt x="2022" y="9286"/>
                        </a:lnTo>
                        <a:lnTo>
                          <a:pt x="1935" y="9181"/>
                        </a:lnTo>
                        <a:lnTo>
                          <a:pt x="1848" y="9074"/>
                        </a:lnTo>
                        <a:lnTo>
                          <a:pt x="1764" y="8967"/>
                        </a:lnTo>
                        <a:lnTo>
                          <a:pt x="1680" y="8858"/>
                        </a:lnTo>
                        <a:lnTo>
                          <a:pt x="1599" y="8748"/>
                        </a:lnTo>
                        <a:lnTo>
                          <a:pt x="1518" y="8638"/>
                        </a:lnTo>
                        <a:lnTo>
                          <a:pt x="1440" y="8525"/>
                        </a:lnTo>
                        <a:lnTo>
                          <a:pt x="1363" y="8412"/>
                        </a:lnTo>
                        <a:lnTo>
                          <a:pt x="1288" y="8299"/>
                        </a:lnTo>
                        <a:lnTo>
                          <a:pt x="1214" y="8183"/>
                        </a:lnTo>
                        <a:lnTo>
                          <a:pt x="1143" y="8068"/>
                        </a:lnTo>
                        <a:lnTo>
                          <a:pt x="1073" y="7951"/>
                        </a:lnTo>
                        <a:lnTo>
                          <a:pt x="1004" y="7833"/>
                        </a:lnTo>
                        <a:lnTo>
                          <a:pt x="938" y="7715"/>
                        </a:lnTo>
                        <a:lnTo>
                          <a:pt x="874" y="7595"/>
                        </a:lnTo>
                        <a:lnTo>
                          <a:pt x="811" y="7474"/>
                        </a:lnTo>
                        <a:lnTo>
                          <a:pt x="750" y="7354"/>
                        </a:lnTo>
                        <a:lnTo>
                          <a:pt x="692" y="7231"/>
                        </a:lnTo>
                        <a:lnTo>
                          <a:pt x="634" y="7108"/>
                        </a:lnTo>
                        <a:lnTo>
                          <a:pt x="579" y="6984"/>
                        </a:lnTo>
                        <a:lnTo>
                          <a:pt x="527" y="6859"/>
                        </a:lnTo>
                        <a:lnTo>
                          <a:pt x="475" y="6734"/>
                        </a:lnTo>
                        <a:lnTo>
                          <a:pt x="426" y="6607"/>
                        </a:lnTo>
                        <a:lnTo>
                          <a:pt x="380" y="6481"/>
                        </a:lnTo>
                        <a:lnTo>
                          <a:pt x="334" y="6353"/>
                        </a:lnTo>
                        <a:lnTo>
                          <a:pt x="292" y="6224"/>
                        </a:lnTo>
                        <a:lnTo>
                          <a:pt x="292" y="6224"/>
                        </a:lnTo>
                        <a:lnTo>
                          <a:pt x="271" y="6159"/>
                        </a:lnTo>
                        <a:lnTo>
                          <a:pt x="252" y="6095"/>
                        </a:lnTo>
                        <a:lnTo>
                          <a:pt x="233" y="6029"/>
                        </a:lnTo>
                        <a:lnTo>
                          <a:pt x="215" y="5964"/>
                        </a:lnTo>
                        <a:lnTo>
                          <a:pt x="197" y="5899"/>
                        </a:lnTo>
                        <a:lnTo>
                          <a:pt x="180" y="5833"/>
                        </a:lnTo>
                        <a:lnTo>
                          <a:pt x="164" y="5768"/>
                        </a:lnTo>
                        <a:lnTo>
                          <a:pt x="148" y="5701"/>
                        </a:lnTo>
                        <a:lnTo>
                          <a:pt x="133" y="5636"/>
                        </a:lnTo>
                        <a:lnTo>
                          <a:pt x="119" y="5570"/>
                        </a:lnTo>
                        <a:lnTo>
                          <a:pt x="106" y="5504"/>
                        </a:lnTo>
                        <a:lnTo>
                          <a:pt x="93" y="5438"/>
                        </a:lnTo>
                        <a:lnTo>
                          <a:pt x="82" y="5372"/>
                        </a:lnTo>
                        <a:lnTo>
                          <a:pt x="71" y="5305"/>
                        </a:lnTo>
                        <a:lnTo>
                          <a:pt x="61" y="5239"/>
                        </a:lnTo>
                        <a:lnTo>
                          <a:pt x="51" y="5172"/>
                        </a:lnTo>
                        <a:lnTo>
                          <a:pt x="43" y="5106"/>
                        </a:lnTo>
                        <a:lnTo>
                          <a:pt x="35" y="5040"/>
                        </a:lnTo>
                        <a:lnTo>
                          <a:pt x="28" y="4973"/>
                        </a:lnTo>
                        <a:lnTo>
                          <a:pt x="21" y="4906"/>
                        </a:lnTo>
                        <a:lnTo>
                          <a:pt x="16" y="4840"/>
                        </a:lnTo>
                        <a:lnTo>
                          <a:pt x="11" y="4773"/>
                        </a:lnTo>
                        <a:lnTo>
                          <a:pt x="7" y="4707"/>
                        </a:lnTo>
                        <a:lnTo>
                          <a:pt x="4" y="4640"/>
                        </a:lnTo>
                        <a:lnTo>
                          <a:pt x="2" y="4573"/>
                        </a:lnTo>
                        <a:lnTo>
                          <a:pt x="1" y="4507"/>
                        </a:lnTo>
                        <a:lnTo>
                          <a:pt x="0" y="4440"/>
                        </a:lnTo>
                        <a:lnTo>
                          <a:pt x="0" y="4374"/>
                        </a:lnTo>
                        <a:lnTo>
                          <a:pt x="1" y="4308"/>
                        </a:lnTo>
                        <a:lnTo>
                          <a:pt x="3" y="4241"/>
                        </a:lnTo>
                        <a:lnTo>
                          <a:pt x="6" y="4175"/>
                        </a:lnTo>
                        <a:lnTo>
                          <a:pt x="10" y="4109"/>
                        </a:lnTo>
                        <a:lnTo>
                          <a:pt x="14" y="4042"/>
                        </a:lnTo>
                        <a:lnTo>
                          <a:pt x="20" y="3976"/>
                        </a:lnTo>
                        <a:lnTo>
                          <a:pt x="26" y="3909"/>
                        </a:lnTo>
                        <a:lnTo>
                          <a:pt x="33" y="3844"/>
                        </a:lnTo>
                        <a:lnTo>
                          <a:pt x="41" y="3778"/>
                        </a:lnTo>
                        <a:lnTo>
                          <a:pt x="50" y="3712"/>
                        </a:lnTo>
                        <a:lnTo>
                          <a:pt x="59" y="3647"/>
                        </a:lnTo>
                        <a:lnTo>
                          <a:pt x="70" y="3582"/>
                        </a:lnTo>
                        <a:lnTo>
                          <a:pt x="82" y="3516"/>
                        </a:lnTo>
                        <a:lnTo>
                          <a:pt x="94" y="3451"/>
                        </a:lnTo>
                        <a:lnTo>
                          <a:pt x="107" y="3386"/>
                        </a:lnTo>
                        <a:lnTo>
                          <a:pt x="122" y="3321"/>
                        </a:lnTo>
                        <a:lnTo>
                          <a:pt x="137" y="3256"/>
                        </a:lnTo>
                        <a:lnTo>
                          <a:pt x="153" y="3191"/>
                        </a:lnTo>
                        <a:lnTo>
                          <a:pt x="171" y="3127"/>
                        </a:lnTo>
                        <a:lnTo>
                          <a:pt x="189" y="3063"/>
                        </a:lnTo>
                        <a:lnTo>
                          <a:pt x="208" y="2999"/>
                        </a:lnTo>
                        <a:lnTo>
                          <a:pt x="228" y="2935"/>
                        </a:lnTo>
                        <a:lnTo>
                          <a:pt x="249" y="2872"/>
                        </a:lnTo>
                        <a:lnTo>
                          <a:pt x="270" y="2808"/>
                        </a:lnTo>
                        <a:lnTo>
                          <a:pt x="293" y="2746"/>
                        </a:lnTo>
                        <a:lnTo>
                          <a:pt x="317" y="2683"/>
                        </a:lnTo>
                        <a:lnTo>
                          <a:pt x="343" y="2620"/>
                        </a:lnTo>
                        <a:lnTo>
                          <a:pt x="368" y="2558"/>
                        </a:lnTo>
                        <a:lnTo>
                          <a:pt x="395" y="2496"/>
                        </a:lnTo>
                        <a:lnTo>
                          <a:pt x="423" y="2434"/>
                        </a:lnTo>
                        <a:lnTo>
                          <a:pt x="451" y="2373"/>
                        </a:lnTo>
                        <a:lnTo>
                          <a:pt x="481" y="2312"/>
                        </a:lnTo>
                        <a:lnTo>
                          <a:pt x="512" y="2250"/>
                        </a:lnTo>
                        <a:lnTo>
                          <a:pt x="544" y="2190"/>
                        </a:lnTo>
                        <a:lnTo>
                          <a:pt x="577" y="2130"/>
                        </a:lnTo>
                        <a:lnTo>
                          <a:pt x="611" y="2069"/>
                        </a:lnTo>
                        <a:lnTo>
                          <a:pt x="611" y="2069"/>
                        </a:lnTo>
                        <a:lnTo>
                          <a:pt x="636" y="2026"/>
                        </a:lnTo>
                        <a:lnTo>
                          <a:pt x="662" y="1983"/>
                        </a:lnTo>
                        <a:lnTo>
                          <a:pt x="688" y="1940"/>
                        </a:lnTo>
                        <a:lnTo>
                          <a:pt x="716" y="1897"/>
                        </a:lnTo>
                        <a:lnTo>
                          <a:pt x="743" y="1856"/>
                        </a:lnTo>
                        <a:lnTo>
                          <a:pt x="771" y="1814"/>
                        </a:lnTo>
                        <a:lnTo>
                          <a:pt x="799" y="1773"/>
                        </a:lnTo>
                        <a:lnTo>
                          <a:pt x="827" y="1732"/>
                        </a:lnTo>
                        <a:lnTo>
                          <a:pt x="887" y="1652"/>
                        </a:lnTo>
                        <a:lnTo>
                          <a:pt x="947" y="1574"/>
                        </a:lnTo>
                        <a:lnTo>
                          <a:pt x="1009" y="1497"/>
                        </a:lnTo>
                        <a:lnTo>
                          <a:pt x="1074" y="1422"/>
                        </a:lnTo>
                        <a:lnTo>
                          <a:pt x="1139" y="1347"/>
                        </a:lnTo>
                        <a:lnTo>
                          <a:pt x="1206" y="1276"/>
                        </a:lnTo>
                        <a:lnTo>
                          <a:pt x="1275" y="1204"/>
                        </a:lnTo>
                        <a:lnTo>
                          <a:pt x="1344" y="1135"/>
                        </a:lnTo>
                        <a:lnTo>
                          <a:pt x="1416" y="1067"/>
                        </a:lnTo>
                        <a:lnTo>
                          <a:pt x="1488" y="1000"/>
                        </a:lnTo>
                        <a:lnTo>
                          <a:pt x="1562" y="935"/>
                        </a:lnTo>
                        <a:lnTo>
                          <a:pt x="1637" y="871"/>
                        </a:lnTo>
                        <a:lnTo>
                          <a:pt x="1713" y="808"/>
                        </a:lnTo>
                        <a:lnTo>
                          <a:pt x="1791" y="747"/>
                        </a:lnTo>
                        <a:lnTo>
                          <a:pt x="1869" y="687"/>
                        </a:lnTo>
                        <a:lnTo>
                          <a:pt x="1949" y="627"/>
                        </a:lnTo>
                        <a:lnTo>
                          <a:pt x="2029" y="569"/>
                        </a:lnTo>
                        <a:lnTo>
                          <a:pt x="2111" y="513"/>
                        </a:lnTo>
                        <a:lnTo>
                          <a:pt x="2193" y="457"/>
                        </a:lnTo>
                        <a:lnTo>
                          <a:pt x="2277" y="402"/>
                        </a:lnTo>
                        <a:lnTo>
                          <a:pt x="2360" y="349"/>
                        </a:lnTo>
                        <a:lnTo>
                          <a:pt x="2444" y="296"/>
                        </a:lnTo>
                        <a:lnTo>
                          <a:pt x="2530" y="244"/>
                        </a:lnTo>
                        <a:lnTo>
                          <a:pt x="2615" y="194"/>
                        </a:lnTo>
                        <a:lnTo>
                          <a:pt x="2702" y="144"/>
                        </a:lnTo>
                        <a:lnTo>
                          <a:pt x="2789" y="95"/>
                        </a:lnTo>
                        <a:lnTo>
                          <a:pt x="2877" y="47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34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noFill/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="" xmlns:a16="http://schemas.microsoft.com/office/drawing/2014/main" id="{B965DC27-BD64-DF41-8438-5DDB61D7B3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09221" y="4146635"/>
                    <a:ext cx="1092437" cy="4186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>
                            <a:alpha val="27000"/>
                          </a:srgbClr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Rethink</a:t>
                    </a: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>
                          <a:alpha val="27000"/>
                        </a:srgbClr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endParaRP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349D2F7E-6924-1E47-BB7D-C5BA729BBE34}"/>
                    </a:ext>
                  </a:extLst>
                </p:cNvPr>
                <p:cNvGrpSpPr/>
                <p:nvPr/>
              </p:nvGrpSpPr>
              <p:grpSpPr>
                <a:xfrm rot="15870491">
                  <a:off x="9249853" y="2464338"/>
                  <a:ext cx="3249601" cy="1331849"/>
                  <a:chOff x="8777157" y="4713481"/>
                  <a:chExt cx="2495921" cy="1050211"/>
                </a:xfrm>
                <a:solidFill>
                  <a:schemeClr val="bg1">
                    <a:alpha val="35000"/>
                  </a:schemeClr>
                </a:solidFill>
              </p:grpSpPr>
              <p:sp>
                <p:nvSpPr>
                  <p:cNvPr id="49" name="Freeform 48">
                    <a:extLst>
                      <a:ext uri="{FF2B5EF4-FFF2-40B4-BE49-F238E27FC236}">
                        <a16:creationId xmlns="" xmlns:a16="http://schemas.microsoft.com/office/drawing/2014/main" id="{BE3C1753-788A-BE40-86EE-476AF18D2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77157" y="4713481"/>
                    <a:ext cx="2495921" cy="1050211"/>
                  </a:xfrm>
                  <a:custGeom>
                    <a:avLst/>
                    <a:gdLst>
                      <a:gd name="T0" fmla="*/ 18 w 14013"/>
                      <a:gd name="T1" fmla="*/ 1202 h 5897"/>
                      <a:gd name="T2" fmla="*/ 131 w 14013"/>
                      <a:gd name="T3" fmla="*/ 1311 h 5897"/>
                      <a:gd name="T4" fmla="*/ 301 w 14013"/>
                      <a:gd name="T5" fmla="*/ 1392 h 5897"/>
                      <a:gd name="T6" fmla="*/ 608 w 14013"/>
                      <a:gd name="T7" fmla="*/ 1466 h 5897"/>
                      <a:gd name="T8" fmla="*/ 761 w 14013"/>
                      <a:gd name="T9" fmla="*/ 1463 h 5897"/>
                      <a:gd name="T10" fmla="*/ 1064 w 14013"/>
                      <a:gd name="T11" fmla="*/ 1383 h 5897"/>
                      <a:gd name="T12" fmla="*/ 1368 w 14013"/>
                      <a:gd name="T13" fmla="*/ 1218 h 5897"/>
                      <a:gd name="T14" fmla="*/ 1848 w 14013"/>
                      <a:gd name="T15" fmla="*/ 859 h 5897"/>
                      <a:gd name="T16" fmla="*/ 2117 w 14013"/>
                      <a:gd name="T17" fmla="*/ 666 h 5897"/>
                      <a:gd name="T18" fmla="*/ 2409 w 14013"/>
                      <a:gd name="T19" fmla="*/ 500 h 5897"/>
                      <a:gd name="T20" fmla="*/ 2945 w 14013"/>
                      <a:gd name="T21" fmla="*/ 276 h 5897"/>
                      <a:gd name="T22" fmla="*/ 3500 w 14013"/>
                      <a:gd name="T23" fmla="*/ 116 h 5897"/>
                      <a:gd name="T24" fmla="*/ 4184 w 14013"/>
                      <a:gd name="T25" fmla="*/ 12 h 5897"/>
                      <a:gd name="T26" fmla="*/ 4873 w 14013"/>
                      <a:gd name="T27" fmla="*/ 15 h 5897"/>
                      <a:gd name="T28" fmla="*/ 5502 w 14013"/>
                      <a:gd name="T29" fmla="*/ 118 h 5897"/>
                      <a:gd name="T30" fmla="*/ 5832 w 14013"/>
                      <a:gd name="T31" fmla="*/ 213 h 5897"/>
                      <a:gd name="T32" fmla="*/ 6154 w 14013"/>
                      <a:gd name="T33" fmla="*/ 340 h 5897"/>
                      <a:gd name="T34" fmla="*/ 6466 w 14013"/>
                      <a:gd name="T35" fmla="*/ 496 h 5897"/>
                      <a:gd name="T36" fmla="*/ 7554 w 14013"/>
                      <a:gd name="T37" fmla="*/ 1110 h 5897"/>
                      <a:gd name="T38" fmla="*/ 8258 w 14013"/>
                      <a:gd name="T39" fmla="*/ 1466 h 5897"/>
                      <a:gd name="T40" fmla="*/ 8983 w 14013"/>
                      <a:gd name="T41" fmla="*/ 1760 h 5897"/>
                      <a:gd name="T42" fmla="*/ 9578 w 14013"/>
                      <a:gd name="T43" fmla="*/ 1926 h 5897"/>
                      <a:gd name="T44" fmla="*/ 9970 w 14013"/>
                      <a:gd name="T45" fmla="*/ 1994 h 5897"/>
                      <a:gd name="T46" fmla="*/ 10375 w 14013"/>
                      <a:gd name="T47" fmla="*/ 2030 h 5897"/>
                      <a:gd name="T48" fmla="*/ 10795 w 14013"/>
                      <a:gd name="T49" fmla="*/ 2028 h 5897"/>
                      <a:gd name="T50" fmla="*/ 11229 w 14013"/>
                      <a:gd name="T51" fmla="*/ 1984 h 5897"/>
                      <a:gd name="T52" fmla="*/ 11682 w 14013"/>
                      <a:gd name="T53" fmla="*/ 1897 h 5897"/>
                      <a:gd name="T54" fmla="*/ 12153 w 14013"/>
                      <a:gd name="T55" fmla="*/ 1759 h 5897"/>
                      <a:gd name="T56" fmla="*/ 12645 w 14013"/>
                      <a:gd name="T57" fmla="*/ 1569 h 5897"/>
                      <a:gd name="T58" fmla="*/ 13158 w 14013"/>
                      <a:gd name="T59" fmla="*/ 1323 h 5897"/>
                      <a:gd name="T60" fmla="*/ 13695 w 14013"/>
                      <a:gd name="T61" fmla="*/ 1016 h 5897"/>
                      <a:gd name="T62" fmla="*/ 13991 w 14013"/>
                      <a:gd name="T63" fmla="*/ 830 h 5897"/>
                      <a:gd name="T64" fmla="*/ 13883 w 14013"/>
                      <a:gd name="T65" fmla="*/ 977 h 5897"/>
                      <a:gd name="T66" fmla="*/ 13716 w 14013"/>
                      <a:gd name="T67" fmla="*/ 1296 h 5897"/>
                      <a:gd name="T68" fmla="*/ 13398 w 14013"/>
                      <a:gd name="T69" fmla="*/ 1742 h 5897"/>
                      <a:gd name="T70" fmla="*/ 12936 w 14013"/>
                      <a:gd name="T71" fmla="*/ 2302 h 5897"/>
                      <a:gd name="T72" fmla="*/ 12467 w 14013"/>
                      <a:gd name="T73" fmla="*/ 2797 h 5897"/>
                      <a:gd name="T74" fmla="*/ 11768 w 14013"/>
                      <a:gd name="T75" fmla="*/ 3430 h 5897"/>
                      <a:gd name="T76" fmla="*/ 11009 w 14013"/>
                      <a:gd name="T77" fmla="*/ 4009 h 5897"/>
                      <a:gd name="T78" fmla="*/ 10197 w 14013"/>
                      <a:gd name="T79" fmla="*/ 4521 h 5897"/>
                      <a:gd name="T80" fmla="*/ 9343 w 14013"/>
                      <a:gd name="T81" fmla="*/ 4965 h 5897"/>
                      <a:gd name="T82" fmla="*/ 8453 w 14013"/>
                      <a:gd name="T83" fmla="*/ 5330 h 5897"/>
                      <a:gd name="T84" fmla="*/ 7536 w 14013"/>
                      <a:gd name="T85" fmla="*/ 5610 h 5897"/>
                      <a:gd name="T86" fmla="*/ 6601 w 14013"/>
                      <a:gd name="T87" fmla="*/ 5799 h 5897"/>
                      <a:gd name="T88" fmla="*/ 5655 w 14013"/>
                      <a:gd name="T89" fmla="*/ 5890 h 5897"/>
                      <a:gd name="T90" fmla="*/ 4843 w 14013"/>
                      <a:gd name="T91" fmla="*/ 5884 h 5897"/>
                      <a:gd name="T92" fmla="*/ 4371 w 14013"/>
                      <a:gd name="T93" fmla="*/ 5840 h 5897"/>
                      <a:gd name="T94" fmla="*/ 3906 w 14013"/>
                      <a:gd name="T95" fmla="*/ 5759 h 5897"/>
                      <a:gd name="T96" fmla="*/ 3452 w 14013"/>
                      <a:gd name="T97" fmla="*/ 5643 h 5897"/>
                      <a:gd name="T98" fmla="*/ 3011 w 14013"/>
                      <a:gd name="T99" fmla="*/ 5489 h 5897"/>
                      <a:gd name="T100" fmla="*/ 2588 w 14013"/>
                      <a:gd name="T101" fmla="*/ 5298 h 5897"/>
                      <a:gd name="T102" fmla="*/ 2185 w 14013"/>
                      <a:gd name="T103" fmla="*/ 5068 h 5897"/>
                      <a:gd name="T104" fmla="*/ 1804 w 14013"/>
                      <a:gd name="T105" fmla="*/ 4800 h 5897"/>
                      <a:gd name="T106" fmla="*/ 1450 w 14013"/>
                      <a:gd name="T107" fmla="*/ 4491 h 5897"/>
                      <a:gd name="T108" fmla="*/ 1126 w 14013"/>
                      <a:gd name="T109" fmla="*/ 4142 h 5897"/>
                      <a:gd name="T110" fmla="*/ 930 w 14013"/>
                      <a:gd name="T111" fmla="*/ 3888 h 5897"/>
                      <a:gd name="T112" fmla="*/ 645 w 14013"/>
                      <a:gd name="T113" fmla="*/ 3423 h 5897"/>
                      <a:gd name="T114" fmla="*/ 367 w 14013"/>
                      <a:gd name="T115" fmla="*/ 2792 h 5897"/>
                      <a:gd name="T116" fmla="*/ 171 w 14013"/>
                      <a:gd name="T117" fmla="*/ 2128 h 5897"/>
                      <a:gd name="T118" fmla="*/ 40 w 14013"/>
                      <a:gd name="T119" fmla="*/ 1443 h 5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4013" h="5897">
                        <a:moveTo>
                          <a:pt x="0" y="1148"/>
                        </a:moveTo>
                        <a:lnTo>
                          <a:pt x="0" y="1148"/>
                        </a:lnTo>
                        <a:lnTo>
                          <a:pt x="2" y="1157"/>
                        </a:lnTo>
                        <a:lnTo>
                          <a:pt x="4" y="1166"/>
                        </a:lnTo>
                        <a:lnTo>
                          <a:pt x="7" y="1175"/>
                        </a:lnTo>
                        <a:lnTo>
                          <a:pt x="10" y="1184"/>
                        </a:lnTo>
                        <a:lnTo>
                          <a:pt x="18" y="1202"/>
                        </a:lnTo>
                        <a:lnTo>
                          <a:pt x="29" y="1219"/>
                        </a:lnTo>
                        <a:lnTo>
                          <a:pt x="41" y="1235"/>
                        </a:lnTo>
                        <a:lnTo>
                          <a:pt x="56" y="1251"/>
                        </a:lnTo>
                        <a:lnTo>
                          <a:pt x="73" y="1267"/>
                        </a:lnTo>
                        <a:lnTo>
                          <a:pt x="91" y="1282"/>
                        </a:lnTo>
                        <a:lnTo>
                          <a:pt x="110" y="1296"/>
                        </a:lnTo>
                        <a:lnTo>
                          <a:pt x="131" y="1311"/>
                        </a:lnTo>
                        <a:lnTo>
                          <a:pt x="152" y="1324"/>
                        </a:lnTo>
                        <a:lnTo>
                          <a:pt x="175" y="1337"/>
                        </a:lnTo>
                        <a:lnTo>
                          <a:pt x="199" y="1349"/>
                        </a:lnTo>
                        <a:lnTo>
                          <a:pt x="223" y="1361"/>
                        </a:lnTo>
                        <a:lnTo>
                          <a:pt x="250" y="1372"/>
                        </a:lnTo>
                        <a:lnTo>
                          <a:pt x="275" y="1382"/>
                        </a:lnTo>
                        <a:lnTo>
                          <a:pt x="301" y="1392"/>
                        </a:lnTo>
                        <a:lnTo>
                          <a:pt x="327" y="1402"/>
                        </a:lnTo>
                        <a:lnTo>
                          <a:pt x="380" y="1419"/>
                        </a:lnTo>
                        <a:lnTo>
                          <a:pt x="432" y="1433"/>
                        </a:lnTo>
                        <a:lnTo>
                          <a:pt x="482" y="1445"/>
                        </a:lnTo>
                        <a:lnTo>
                          <a:pt x="528" y="1455"/>
                        </a:lnTo>
                        <a:lnTo>
                          <a:pt x="571" y="1462"/>
                        </a:lnTo>
                        <a:lnTo>
                          <a:pt x="608" y="1466"/>
                        </a:lnTo>
                        <a:lnTo>
                          <a:pt x="639" y="1468"/>
                        </a:lnTo>
                        <a:lnTo>
                          <a:pt x="639" y="1468"/>
                        </a:lnTo>
                        <a:lnTo>
                          <a:pt x="664" y="1468"/>
                        </a:lnTo>
                        <a:lnTo>
                          <a:pt x="688" y="1468"/>
                        </a:lnTo>
                        <a:lnTo>
                          <a:pt x="713" y="1467"/>
                        </a:lnTo>
                        <a:lnTo>
                          <a:pt x="737" y="1465"/>
                        </a:lnTo>
                        <a:lnTo>
                          <a:pt x="761" y="1463"/>
                        </a:lnTo>
                        <a:lnTo>
                          <a:pt x="786" y="1460"/>
                        </a:lnTo>
                        <a:lnTo>
                          <a:pt x="834" y="1452"/>
                        </a:lnTo>
                        <a:lnTo>
                          <a:pt x="881" y="1442"/>
                        </a:lnTo>
                        <a:lnTo>
                          <a:pt x="927" y="1430"/>
                        </a:lnTo>
                        <a:lnTo>
                          <a:pt x="974" y="1416"/>
                        </a:lnTo>
                        <a:lnTo>
                          <a:pt x="1019" y="1400"/>
                        </a:lnTo>
                        <a:lnTo>
                          <a:pt x="1064" y="1383"/>
                        </a:lnTo>
                        <a:lnTo>
                          <a:pt x="1109" y="1364"/>
                        </a:lnTo>
                        <a:lnTo>
                          <a:pt x="1154" y="1343"/>
                        </a:lnTo>
                        <a:lnTo>
                          <a:pt x="1197" y="1320"/>
                        </a:lnTo>
                        <a:lnTo>
                          <a:pt x="1241" y="1296"/>
                        </a:lnTo>
                        <a:lnTo>
                          <a:pt x="1283" y="1271"/>
                        </a:lnTo>
                        <a:lnTo>
                          <a:pt x="1327" y="1245"/>
                        </a:lnTo>
                        <a:lnTo>
                          <a:pt x="1368" y="1218"/>
                        </a:lnTo>
                        <a:lnTo>
                          <a:pt x="1410" y="1191"/>
                        </a:lnTo>
                        <a:lnTo>
                          <a:pt x="1451" y="1162"/>
                        </a:lnTo>
                        <a:lnTo>
                          <a:pt x="1493" y="1133"/>
                        </a:lnTo>
                        <a:lnTo>
                          <a:pt x="1533" y="1102"/>
                        </a:lnTo>
                        <a:lnTo>
                          <a:pt x="1613" y="1042"/>
                        </a:lnTo>
                        <a:lnTo>
                          <a:pt x="1693" y="981"/>
                        </a:lnTo>
                        <a:lnTo>
                          <a:pt x="1848" y="859"/>
                        </a:lnTo>
                        <a:lnTo>
                          <a:pt x="1924" y="801"/>
                        </a:lnTo>
                        <a:lnTo>
                          <a:pt x="1962" y="773"/>
                        </a:lnTo>
                        <a:lnTo>
                          <a:pt x="2000" y="745"/>
                        </a:lnTo>
                        <a:lnTo>
                          <a:pt x="2000" y="745"/>
                        </a:lnTo>
                        <a:lnTo>
                          <a:pt x="2039" y="718"/>
                        </a:lnTo>
                        <a:lnTo>
                          <a:pt x="2078" y="692"/>
                        </a:lnTo>
                        <a:lnTo>
                          <a:pt x="2117" y="666"/>
                        </a:lnTo>
                        <a:lnTo>
                          <a:pt x="2157" y="641"/>
                        </a:lnTo>
                        <a:lnTo>
                          <a:pt x="2199" y="616"/>
                        </a:lnTo>
                        <a:lnTo>
                          <a:pt x="2240" y="592"/>
                        </a:lnTo>
                        <a:lnTo>
                          <a:pt x="2281" y="567"/>
                        </a:lnTo>
                        <a:lnTo>
                          <a:pt x="2323" y="544"/>
                        </a:lnTo>
                        <a:lnTo>
                          <a:pt x="2367" y="522"/>
                        </a:lnTo>
                        <a:lnTo>
                          <a:pt x="2409" y="500"/>
                        </a:lnTo>
                        <a:lnTo>
                          <a:pt x="2452" y="479"/>
                        </a:lnTo>
                        <a:lnTo>
                          <a:pt x="2495" y="458"/>
                        </a:lnTo>
                        <a:lnTo>
                          <a:pt x="2584" y="418"/>
                        </a:lnTo>
                        <a:lnTo>
                          <a:pt x="2672" y="379"/>
                        </a:lnTo>
                        <a:lnTo>
                          <a:pt x="2763" y="342"/>
                        </a:lnTo>
                        <a:lnTo>
                          <a:pt x="2853" y="308"/>
                        </a:lnTo>
                        <a:lnTo>
                          <a:pt x="2945" y="276"/>
                        </a:lnTo>
                        <a:lnTo>
                          <a:pt x="3036" y="245"/>
                        </a:lnTo>
                        <a:lnTo>
                          <a:pt x="3128" y="215"/>
                        </a:lnTo>
                        <a:lnTo>
                          <a:pt x="3219" y="188"/>
                        </a:lnTo>
                        <a:lnTo>
                          <a:pt x="3312" y="163"/>
                        </a:lnTo>
                        <a:lnTo>
                          <a:pt x="3404" y="139"/>
                        </a:lnTo>
                        <a:lnTo>
                          <a:pt x="3404" y="139"/>
                        </a:lnTo>
                        <a:lnTo>
                          <a:pt x="3500" y="116"/>
                        </a:lnTo>
                        <a:lnTo>
                          <a:pt x="3597" y="95"/>
                        </a:lnTo>
                        <a:lnTo>
                          <a:pt x="3694" y="76"/>
                        </a:lnTo>
                        <a:lnTo>
                          <a:pt x="3792" y="59"/>
                        </a:lnTo>
                        <a:lnTo>
                          <a:pt x="3889" y="43"/>
                        </a:lnTo>
                        <a:lnTo>
                          <a:pt x="3987" y="31"/>
                        </a:lnTo>
                        <a:lnTo>
                          <a:pt x="4085" y="20"/>
                        </a:lnTo>
                        <a:lnTo>
                          <a:pt x="4184" y="12"/>
                        </a:lnTo>
                        <a:lnTo>
                          <a:pt x="4283" y="5"/>
                        </a:lnTo>
                        <a:lnTo>
                          <a:pt x="4381" y="1"/>
                        </a:lnTo>
                        <a:lnTo>
                          <a:pt x="4480" y="0"/>
                        </a:lnTo>
                        <a:lnTo>
                          <a:pt x="4578" y="0"/>
                        </a:lnTo>
                        <a:lnTo>
                          <a:pt x="4677" y="3"/>
                        </a:lnTo>
                        <a:lnTo>
                          <a:pt x="4774" y="7"/>
                        </a:lnTo>
                        <a:lnTo>
                          <a:pt x="4873" y="15"/>
                        </a:lnTo>
                        <a:lnTo>
                          <a:pt x="4970" y="24"/>
                        </a:lnTo>
                        <a:lnTo>
                          <a:pt x="5068" y="36"/>
                        </a:lnTo>
                        <a:lnTo>
                          <a:pt x="5166" y="50"/>
                        </a:lnTo>
                        <a:lnTo>
                          <a:pt x="5262" y="67"/>
                        </a:lnTo>
                        <a:lnTo>
                          <a:pt x="5359" y="85"/>
                        </a:lnTo>
                        <a:lnTo>
                          <a:pt x="5454" y="106"/>
                        </a:lnTo>
                        <a:lnTo>
                          <a:pt x="5502" y="118"/>
                        </a:lnTo>
                        <a:lnTo>
                          <a:pt x="5550" y="129"/>
                        </a:lnTo>
                        <a:lnTo>
                          <a:pt x="5597" y="142"/>
                        </a:lnTo>
                        <a:lnTo>
                          <a:pt x="5644" y="155"/>
                        </a:lnTo>
                        <a:lnTo>
                          <a:pt x="5692" y="169"/>
                        </a:lnTo>
                        <a:lnTo>
                          <a:pt x="5739" y="183"/>
                        </a:lnTo>
                        <a:lnTo>
                          <a:pt x="5786" y="198"/>
                        </a:lnTo>
                        <a:lnTo>
                          <a:pt x="5832" y="213"/>
                        </a:lnTo>
                        <a:lnTo>
                          <a:pt x="5879" y="231"/>
                        </a:lnTo>
                        <a:lnTo>
                          <a:pt x="5926" y="247"/>
                        </a:lnTo>
                        <a:lnTo>
                          <a:pt x="5971" y="265"/>
                        </a:lnTo>
                        <a:lnTo>
                          <a:pt x="6017" y="282"/>
                        </a:lnTo>
                        <a:lnTo>
                          <a:pt x="6064" y="301"/>
                        </a:lnTo>
                        <a:lnTo>
                          <a:pt x="6109" y="320"/>
                        </a:lnTo>
                        <a:lnTo>
                          <a:pt x="6154" y="340"/>
                        </a:lnTo>
                        <a:lnTo>
                          <a:pt x="6199" y="360"/>
                        </a:lnTo>
                        <a:lnTo>
                          <a:pt x="6245" y="381"/>
                        </a:lnTo>
                        <a:lnTo>
                          <a:pt x="6289" y="403"/>
                        </a:lnTo>
                        <a:lnTo>
                          <a:pt x="6333" y="426"/>
                        </a:lnTo>
                        <a:lnTo>
                          <a:pt x="6377" y="449"/>
                        </a:lnTo>
                        <a:lnTo>
                          <a:pt x="6422" y="472"/>
                        </a:lnTo>
                        <a:lnTo>
                          <a:pt x="6466" y="496"/>
                        </a:lnTo>
                        <a:lnTo>
                          <a:pt x="6466" y="496"/>
                        </a:lnTo>
                        <a:lnTo>
                          <a:pt x="6664" y="609"/>
                        </a:lnTo>
                        <a:lnTo>
                          <a:pt x="6861" y="721"/>
                        </a:lnTo>
                        <a:lnTo>
                          <a:pt x="7059" y="834"/>
                        </a:lnTo>
                        <a:lnTo>
                          <a:pt x="7256" y="945"/>
                        </a:lnTo>
                        <a:lnTo>
                          <a:pt x="7455" y="1056"/>
                        </a:lnTo>
                        <a:lnTo>
                          <a:pt x="7554" y="1110"/>
                        </a:lnTo>
                        <a:lnTo>
                          <a:pt x="7654" y="1164"/>
                        </a:lnTo>
                        <a:lnTo>
                          <a:pt x="7753" y="1216"/>
                        </a:lnTo>
                        <a:lnTo>
                          <a:pt x="7854" y="1268"/>
                        </a:lnTo>
                        <a:lnTo>
                          <a:pt x="7954" y="1320"/>
                        </a:lnTo>
                        <a:lnTo>
                          <a:pt x="8055" y="1370"/>
                        </a:lnTo>
                        <a:lnTo>
                          <a:pt x="8157" y="1419"/>
                        </a:lnTo>
                        <a:lnTo>
                          <a:pt x="8258" y="1466"/>
                        </a:lnTo>
                        <a:lnTo>
                          <a:pt x="8360" y="1513"/>
                        </a:lnTo>
                        <a:lnTo>
                          <a:pt x="8462" y="1558"/>
                        </a:lnTo>
                        <a:lnTo>
                          <a:pt x="8565" y="1602"/>
                        </a:lnTo>
                        <a:lnTo>
                          <a:pt x="8668" y="1644"/>
                        </a:lnTo>
                        <a:lnTo>
                          <a:pt x="8773" y="1685"/>
                        </a:lnTo>
                        <a:lnTo>
                          <a:pt x="8878" y="1723"/>
                        </a:lnTo>
                        <a:lnTo>
                          <a:pt x="8983" y="1760"/>
                        </a:lnTo>
                        <a:lnTo>
                          <a:pt x="9090" y="1795"/>
                        </a:lnTo>
                        <a:lnTo>
                          <a:pt x="9196" y="1827"/>
                        </a:lnTo>
                        <a:lnTo>
                          <a:pt x="9305" y="1859"/>
                        </a:lnTo>
                        <a:lnTo>
                          <a:pt x="9414" y="1888"/>
                        </a:lnTo>
                        <a:lnTo>
                          <a:pt x="9468" y="1901"/>
                        </a:lnTo>
                        <a:lnTo>
                          <a:pt x="9523" y="1914"/>
                        </a:lnTo>
                        <a:lnTo>
                          <a:pt x="9578" y="1926"/>
                        </a:lnTo>
                        <a:lnTo>
                          <a:pt x="9633" y="1938"/>
                        </a:lnTo>
                        <a:lnTo>
                          <a:pt x="9689" y="1949"/>
                        </a:lnTo>
                        <a:lnTo>
                          <a:pt x="9745" y="1959"/>
                        </a:lnTo>
                        <a:lnTo>
                          <a:pt x="9801" y="1969"/>
                        </a:lnTo>
                        <a:lnTo>
                          <a:pt x="9857" y="1978"/>
                        </a:lnTo>
                        <a:lnTo>
                          <a:pt x="9914" y="1987"/>
                        </a:lnTo>
                        <a:lnTo>
                          <a:pt x="9970" y="1994"/>
                        </a:lnTo>
                        <a:lnTo>
                          <a:pt x="10027" y="2001"/>
                        </a:lnTo>
                        <a:lnTo>
                          <a:pt x="10084" y="2008"/>
                        </a:lnTo>
                        <a:lnTo>
                          <a:pt x="10142" y="2014"/>
                        </a:lnTo>
                        <a:lnTo>
                          <a:pt x="10200" y="2019"/>
                        </a:lnTo>
                        <a:lnTo>
                          <a:pt x="10258" y="2023"/>
                        </a:lnTo>
                        <a:lnTo>
                          <a:pt x="10317" y="2026"/>
                        </a:lnTo>
                        <a:lnTo>
                          <a:pt x="10375" y="2030"/>
                        </a:lnTo>
                        <a:lnTo>
                          <a:pt x="10434" y="2032"/>
                        </a:lnTo>
                        <a:lnTo>
                          <a:pt x="10494" y="2034"/>
                        </a:lnTo>
                        <a:lnTo>
                          <a:pt x="10553" y="2034"/>
                        </a:lnTo>
                        <a:lnTo>
                          <a:pt x="10612" y="2034"/>
                        </a:lnTo>
                        <a:lnTo>
                          <a:pt x="10673" y="2033"/>
                        </a:lnTo>
                        <a:lnTo>
                          <a:pt x="10733" y="2031"/>
                        </a:lnTo>
                        <a:lnTo>
                          <a:pt x="10795" y="2028"/>
                        </a:lnTo>
                        <a:lnTo>
                          <a:pt x="10856" y="2024"/>
                        </a:lnTo>
                        <a:lnTo>
                          <a:pt x="10917" y="2019"/>
                        </a:lnTo>
                        <a:lnTo>
                          <a:pt x="10979" y="2014"/>
                        </a:lnTo>
                        <a:lnTo>
                          <a:pt x="11041" y="2008"/>
                        </a:lnTo>
                        <a:lnTo>
                          <a:pt x="11103" y="2001"/>
                        </a:lnTo>
                        <a:lnTo>
                          <a:pt x="11167" y="1993"/>
                        </a:lnTo>
                        <a:lnTo>
                          <a:pt x="11229" y="1984"/>
                        </a:lnTo>
                        <a:lnTo>
                          <a:pt x="11293" y="1975"/>
                        </a:lnTo>
                        <a:lnTo>
                          <a:pt x="11357" y="1964"/>
                        </a:lnTo>
                        <a:lnTo>
                          <a:pt x="11421" y="1952"/>
                        </a:lnTo>
                        <a:lnTo>
                          <a:pt x="11485" y="1940"/>
                        </a:lnTo>
                        <a:lnTo>
                          <a:pt x="11551" y="1926"/>
                        </a:lnTo>
                        <a:lnTo>
                          <a:pt x="11616" y="1912"/>
                        </a:lnTo>
                        <a:lnTo>
                          <a:pt x="11682" y="1897"/>
                        </a:lnTo>
                        <a:lnTo>
                          <a:pt x="11748" y="1880"/>
                        </a:lnTo>
                        <a:lnTo>
                          <a:pt x="11814" y="1863"/>
                        </a:lnTo>
                        <a:lnTo>
                          <a:pt x="11882" y="1843"/>
                        </a:lnTo>
                        <a:lnTo>
                          <a:pt x="11948" y="1824"/>
                        </a:lnTo>
                        <a:lnTo>
                          <a:pt x="12016" y="1803"/>
                        </a:lnTo>
                        <a:lnTo>
                          <a:pt x="12085" y="1782"/>
                        </a:lnTo>
                        <a:lnTo>
                          <a:pt x="12153" y="1759"/>
                        </a:lnTo>
                        <a:lnTo>
                          <a:pt x="12222" y="1736"/>
                        </a:lnTo>
                        <a:lnTo>
                          <a:pt x="12291" y="1711"/>
                        </a:lnTo>
                        <a:lnTo>
                          <a:pt x="12361" y="1685"/>
                        </a:lnTo>
                        <a:lnTo>
                          <a:pt x="12431" y="1657"/>
                        </a:lnTo>
                        <a:lnTo>
                          <a:pt x="12502" y="1629"/>
                        </a:lnTo>
                        <a:lnTo>
                          <a:pt x="12573" y="1600"/>
                        </a:lnTo>
                        <a:lnTo>
                          <a:pt x="12645" y="1569"/>
                        </a:lnTo>
                        <a:lnTo>
                          <a:pt x="12716" y="1538"/>
                        </a:lnTo>
                        <a:lnTo>
                          <a:pt x="12789" y="1505"/>
                        </a:lnTo>
                        <a:lnTo>
                          <a:pt x="12862" y="1471"/>
                        </a:lnTo>
                        <a:lnTo>
                          <a:pt x="12936" y="1436"/>
                        </a:lnTo>
                        <a:lnTo>
                          <a:pt x="13009" y="1399"/>
                        </a:lnTo>
                        <a:lnTo>
                          <a:pt x="13084" y="1362"/>
                        </a:lnTo>
                        <a:lnTo>
                          <a:pt x="13158" y="1323"/>
                        </a:lnTo>
                        <a:lnTo>
                          <a:pt x="13233" y="1283"/>
                        </a:lnTo>
                        <a:lnTo>
                          <a:pt x="13309" y="1242"/>
                        </a:lnTo>
                        <a:lnTo>
                          <a:pt x="13385" y="1199"/>
                        </a:lnTo>
                        <a:lnTo>
                          <a:pt x="13462" y="1156"/>
                        </a:lnTo>
                        <a:lnTo>
                          <a:pt x="13539" y="1110"/>
                        </a:lnTo>
                        <a:lnTo>
                          <a:pt x="13617" y="1064"/>
                        </a:lnTo>
                        <a:lnTo>
                          <a:pt x="13695" y="1016"/>
                        </a:lnTo>
                        <a:lnTo>
                          <a:pt x="13774" y="968"/>
                        </a:lnTo>
                        <a:lnTo>
                          <a:pt x="13853" y="917"/>
                        </a:lnTo>
                        <a:lnTo>
                          <a:pt x="13933" y="865"/>
                        </a:lnTo>
                        <a:lnTo>
                          <a:pt x="14013" y="813"/>
                        </a:lnTo>
                        <a:lnTo>
                          <a:pt x="14013" y="813"/>
                        </a:lnTo>
                        <a:lnTo>
                          <a:pt x="14002" y="821"/>
                        </a:lnTo>
                        <a:lnTo>
                          <a:pt x="13991" y="830"/>
                        </a:lnTo>
                        <a:lnTo>
                          <a:pt x="13980" y="841"/>
                        </a:lnTo>
                        <a:lnTo>
                          <a:pt x="13969" y="852"/>
                        </a:lnTo>
                        <a:lnTo>
                          <a:pt x="13959" y="865"/>
                        </a:lnTo>
                        <a:lnTo>
                          <a:pt x="13947" y="878"/>
                        </a:lnTo>
                        <a:lnTo>
                          <a:pt x="13925" y="908"/>
                        </a:lnTo>
                        <a:lnTo>
                          <a:pt x="13904" y="941"/>
                        </a:lnTo>
                        <a:lnTo>
                          <a:pt x="13883" y="977"/>
                        </a:lnTo>
                        <a:lnTo>
                          <a:pt x="13863" y="1014"/>
                        </a:lnTo>
                        <a:lnTo>
                          <a:pt x="13843" y="1052"/>
                        </a:lnTo>
                        <a:lnTo>
                          <a:pt x="13804" y="1129"/>
                        </a:lnTo>
                        <a:lnTo>
                          <a:pt x="13766" y="1202"/>
                        </a:lnTo>
                        <a:lnTo>
                          <a:pt x="13749" y="1236"/>
                        </a:lnTo>
                        <a:lnTo>
                          <a:pt x="13732" y="1268"/>
                        </a:lnTo>
                        <a:lnTo>
                          <a:pt x="13716" y="1296"/>
                        </a:lnTo>
                        <a:lnTo>
                          <a:pt x="13701" y="1321"/>
                        </a:lnTo>
                        <a:lnTo>
                          <a:pt x="13701" y="1321"/>
                        </a:lnTo>
                        <a:lnTo>
                          <a:pt x="13643" y="1406"/>
                        </a:lnTo>
                        <a:lnTo>
                          <a:pt x="13582" y="1492"/>
                        </a:lnTo>
                        <a:lnTo>
                          <a:pt x="13522" y="1575"/>
                        </a:lnTo>
                        <a:lnTo>
                          <a:pt x="13461" y="1658"/>
                        </a:lnTo>
                        <a:lnTo>
                          <a:pt x="13398" y="1742"/>
                        </a:lnTo>
                        <a:lnTo>
                          <a:pt x="13335" y="1823"/>
                        </a:lnTo>
                        <a:lnTo>
                          <a:pt x="13271" y="1905"/>
                        </a:lnTo>
                        <a:lnTo>
                          <a:pt x="13205" y="1985"/>
                        </a:lnTo>
                        <a:lnTo>
                          <a:pt x="13139" y="2066"/>
                        </a:lnTo>
                        <a:lnTo>
                          <a:pt x="13071" y="2145"/>
                        </a:lnTo>
                        <a:lnTo>
                          <a:pt x="13004" y="2224"/>
                        </a:lnTo>
                        <a:lnTo>
                          <a:pt x="12936" y="2302"/>
                        </a:lnTo>
                        <a:lnTo>
                          <a:pt x="12866" y="2378"/>
                        </a:lnTo>
                        <a:lnTo>
                          <a:pt x="12797" y="2455"/>
                        </a:lnTo>
                        <a:lnTo>
                          <a:pt x="12726" y="2531"/>
                        </a:lnTo>
                        <a:lnTo>
                          <a:pt x="12654" y="2607"/>
                        </a:lnTo>
                        <a:lnTo>
                          <a:pt x="12654" y="2607"/>
                        </a:lnTo>
                        <a:lnTo>
                          <a:pt x="12562" y="2702"/>
                        </a:lnTo>
                        <a:lnTo>
                          <a:pt x="12467" y="2797"/>
                        </a:lnTo>
                        <a:lnTo>
                          <a:pt x="12370" y="2890"/>
                        </a:lnTo>
                        <a:lnTo>
                          <a:pt x="12274" y="2984"/>
                        </a:lnTo>
                        <a:lnTo>
                          <a:pt x="12175" y="3075"/>
                        </a:lnTo>
                        <a:lnTo>
                          <a:pt x="12075" y="3166"/>
                        </a:lnTo>
                        <a:lnTo>
                          <a:pt x="11974" y="3255"/>
                        </a:lnTo>
                        <a:lnTo>
                          <a:pt x="11872" y="3344"/>
                        </a:lnTo>
                        <a:lnTo>
                          <a:pt x="11768" y="3430"/>
                        </a:lnTo>
                        <a:lnTo>
                          <a:pt x="11662" y="3517"/>
                        </a:lnTo>
                        <a:lnTo>
                          <a:pt x="11557" y="3602"/>
                        </a:lnTo>
                        <a:lnTo>
                          <a:pt x="11449" y="3686"/>
                        </a:lnTo>
                        <a:lnTo>
                          <a:pt x="11341" y="3768"/>
                        </a:lnTo>
                        <a:lnTo>
                          <a:pt x="11231" y="3850"/>
                        </a:lnTo>
                        <a:lnTo>
                          <a:pt x="11120" y="3929"/>
                        </a:lnTo>
                        <a:lnTo>
                          <a:pt x="11009" y="4009"/>
                        </a:lnTo>
                        <a:lnTo>
                          <a:pt x="10896" y="4086"/>
                        </a:lnTo>
                        <a:lnTo>
                          <a:pt x="10781" y="4161"/>
                        </a:lnTo>
                        <a:lnTo>
                          <a:pt x="10667" y="4237"/>
                        </a:lnTo>
                        <a:lnTo>
                          <a:pt x="10551" y="4310"/>
                        </a:lnTo>
                        <a:lnTo>
                          <a:pt x="10433" y="4382"/>
                        </a:lnTo>
                        <a:lnTo>
                          <a:pt x="10316" y="4452"/>
                        </a:lnTo>
                        <a:lnTo>
                          <a:pt x="10197" y="4521"/>
                        </a:lnTo>
                        <a:lnTo>
                          <a:pt x="10077" y="4590"/>
                        </a:lnTo>
                        <a:lnTo>
                          <a:pt x="9958" y="4656"/>
                        </a:lnTo>
                        <a:lnTo>
                          <a:pt x="9836" y="4720"/>
                        </a:lnTo>
                        <a:lnTo>
                          <a:pt x="9714" y="4784"/>
                        </a:lnTo>
                        <a:lnTo>
                          <a:pt x="9591" y="4845"/>
                        </a:lnTo>
                        <a:lnTo>
                          <a:pt x="9467" y="4905"/>
                        </a:lnTo>
                        <a:lnTo>
                          <a:pt x="9343" y="4965"/>
                        </a:lnTo>
                        <a:lnTo>
                          <a:pt x="9218" y="5022"/>
                        </a:lnTo>
                        <a:lnTo>
                          <a:pt x="9092" y="5077"/>
                        </a:lnTo>
                        <a:lnTo>
                          <a:pt x="8965" y="5131"/>
                        </a:lnTo>
                        <a:lnTo>
                          <a:pt x="8838" y="5183"/>
                        </a:lnTo>
                        <a:lnTo>
                          <a:pt x="8711" y="5234"/>
                        </a:lnTo>
                        <a:lnTo>
                          <a:pt x="8582" y="5283"/>
                        </a:lnTo>
                        <a:lnTo>
                          <a:pt x="8453" y="5330"/>
                        </a:lnTo>
                        <a:lnTo>
                          <a:pt x="8323" y="5375"/>
                        </a:lnTo>
                        <a:lnTo>
                          <a:pt x="8194" y="5419"/>
                        </a:lnTo>
                        <a:lnTo>
                          <a:pt x="8063" y="5461"/>
                        </a:lnTo>
                        <a:lnTo>
                          <a:pt x="7932" y="5501"/>
                        </a:lnTo>
                        <a:lnTo>
                          <a:pt x="7801" y="5539"/>
                        </a:lnTo>
                        <a:lnTo>
                          <a:pt x="7669" y="5576"/>
                        </a:lnTo>
                        <a:lnTo>
                          <a:pt x="7536" y="5610"/>
                        </a:lnTo>
                        <a:lnTo>
                          <a:pt x="7403" y="5644"/>
                        </a:lnTo>
                        <a:lnTo>
                          <a:pt x="7270" y="5674"/>
                        </a:lnTo>
                        <a:lnTo>
                          <a:pt x="7137" y="5703"/>
                        </a:lnTo>
                        <a:lnTo>
                          <a:pt x="7004" y="5730"/>
                        </a:lnTo>
                        <a:lnTo>
                          <a:pt x="6869" y="5755"/>
                        </a:lnTo>
                        <a:lnTo>
                          <a:pt x="6735" y="5778"/>
                        </a:lnTo>
                        <a:lnTo>
                          <a:pt x="6601" y="5799"/>
                        </a:lnTo>
                        <a:lnTo>
                          <a:pt x="6466" y="5819"/>
                        </a:lnTo>
                        <a:lnTo>
                          <a:pt x="6331" y="5836"/>
                        </a:lnTo>
                        <a:lnTo>
                          <a:pt x="6196" y="5851"/>
                        </a:lnTo>
                        <a:lnTo>
                          <a:pt x="6062" y="5864"/>
                        </a:lnTo>
                        <a:lnTo>
                          <a:pt x="5926" y="5875"/>
                        </a:lnTo>
                        <a:lnTo>
                          <a:pt x="5791" y="5884"/>
                        </a:lnTo>
                        <a:lnTo>
                          <a:pt x="5655" y="5890"/>
                        </a:lnTo>
                        <a:lnTo>
                          <a:pt x="5520" y="5895"/>
                        </a:lnTo>
                        <a:lnTo>
                          <a:pt x="5385" y="5897"/>
                        </a:lnTo>
                        <a:lnTo>
                          <a:pt x="5249" y="5897"/>
                        </a:lnTo>
                        <a:lnTo>
                          <a:pt x="5113" y="5895"/>
                        </a:lnTo>
                        <a:lnTo>
                          <a:pt x="4978" y="5891"/>
                        </a:lnTo>
                        <a:lnTo>
                          <a:pt x="4843" y="5884"/>
                        </a:lnTo>
                        <a:lnTo>
                          <a:pt x="4843" y="5884"/>
                        </a:lnTo>
                        <a:lnTo>
                          <a:pt x="4775" y="5880"/>
                        </a:lnTo>
                        <a:lnTo>
                          <a:pt x="4707" y="5875"/>
                        </a:lnTo>
                        <a:lnTo>
                          <a:pt x="4640" y="5869"/>
                        </a:lnTo>
                        <a:lnTo>
                          <a:pt x="4572" y="5863"/>
                        </a:lnTo>
                        <a:lnTo>
                          <a:pt x="4505" y="5856"/>
                        </a:lnTo>
                        <a:lnTo>
                          <a:pt x="4437" y="5848"/>
                        </a:lnTo>
                        <a:lnTo>
                          <a:pt x="4371" y="5840"/>
                        </a:lnTo>
                        <a:lnTo>
                          <a:pt x="4304" y="5830"/>
                        </a:lnTo>
                        <a:lnTo>
                          <a:pt x="4237" y="5820"/>
                        </a:lnTo>
                        <a:lnTo>
                          <a:pt x="4171" y="5810"/>
                        </a:lnTo>
                        <a:lnTo>
                          <a:pt x="4105" y="5797"/>
                        </a:lnTo>
                        <a:lnTo>
                          <a:pt x="4038" y="5785"/>
                        </a:lnTo>
                        <a:lnTo>
                          <a:pt x="3972" y="5772"/>
                        </a:lnTo>
                        <a:lnTo>
                          <a:pt x="3906" y="5759"/>
                        </a:lnTo>
                        <a:lnTo>
                          <a:pt x="3840" y="5744"/>
                        </a:lnTo>
                        <a:lnTo>
                          <a:pt x="3775" y="5729"/>
                        </a:lnTo>
                        <a:lnTo>
                          <a:pt x="3710" y="5714"/>
                        </a:lnTo>
                        <a:lnTo>
                          <a:pt x="3645" y="5697"/>
                        </a:lnTo>
                        <a:lnTo>
                          <a:pt x="3581" y="5680"/>
                        </a:lnTo>
                        <a:lnTo>
                          <a:pt x="3516" y="5662"/>
                        </a:lnTo>
                        <a:lnTo>
                          <a:pt x="3452" y="5643"/>
                        </a:lnTo>
                        <a:lnTo>
                          <a:pt x="3388" y="5622"/>
                        </a:lnTo>
                        <a:lnTo>
                          <a:pt x="3324" y="5602"/>
                        </a:lnTo>
                        <a:lnTo>
                          <a:pt x="3262" y="5581"/>
                        </a:lnTo>
                        <a:lnTo>
                          <a:pt x="3198" y="5559"/>
                        </a:lnTo>
                        <a:lnTo>
                          <a:pt x="3136" y="5537"/>
                        </a:lnTo>
                        <a:lnTo>
                          <a:pt x="3074" y="5513"/>
                        </a:lnTo>
                        <a:lnTo>
                          <a:pt x="3011" y="5489"/>
                        </a:lnTo>
                        <a:lnTo>
                          <a:pt x="2950" y="5465"/>
                        </a:lnTo>
                        <a:lnTo>
                          <a:pt x="2889" y="5438"/>
                        </a:lnTo>
                        <a:lnTo>
                          <a:pt x="2827" y="5412"/>
                        </a:lnTo>
                        <a:lnTo>
                          <a:pt x="2767" y="5384"/>
                        </a:lnTo>
                        <a:lnTo>
                          <a:pt x="2707" y="5356"/>
                        </a:lnTo>
                        <a:lnTo>
                          <a:pt x="2647" y="5328"/>
                        </a:lnTo>
                        <a:lnTo>
                          <a:pt x="2588" y="5298"/>
                        </a:lnTo>
                        <a:lnTo>
                          <a:pt x="2529" y="5268"/>
                        </a:lnTo>
                        <a:lnTo>
                          <a:pt x="2470" y="5236"/>
                        </a:lnTo>
                        <a:lnTo>
                          <a:pt x="2413" y="5204"/>
                        </a:lnTo>
                        <a:lnTo>
                          <a:pt x="2355" y="5172"/>
                        </a:lnTo>
                        <a:lnTo>
                          <a:pt x="2297" y="5138"/>
                        </a:lnTo>
                        <a:lnTo>
                          <a:pt x="2241" y="5104"/>
                        </a:lnTo>
                        <a:lnTo>
                          <a:pt x="2185" y="5068"/>
                        </a:lnTo>
                        <a:lnTo>
                          <a:pt x="2128" y="5032"/>
                        </a:lnTo>
                        <a:lnTo>
                          <a:pt x="2073" y="4996"/>
                        </a:lnTo>
                        <a:lnTo>
                          <a:pt x="2019" y="4958"/>
                        </a:lnTo>
                        <a:lnTo>
                          <a:pt x="1964" y="4920"/>
                        </a:lnTo>
                        <a:lnTo>
                          <a:pt x="1910" y="4880"/>
                        </a:lnTo>
                        <a:lnTo>
                          <a:pt x="1857" y="4840"/>
                        </a:lnTo>
                        <a:lnTo>
                          <a:pt x="1804" y="4800"/>
                        </a:lnTo>
                        <a:lnTo>
                          <a:pt x="1752" y="4758"/>
                        </a:lnTo>
                        <a:lnTo>
                          <a:pt x="1700" y="4715"/>
                        </a:lnTo>
                        <a:lnTo>
                          <a:pt x="1650" y="4672"/>
                        </a:lnTo>
                        <a:lnTo>
                          <a:pt x="1598" y="4628"/>
                        </a:lnTo>
                        <a:lnTo>
                          <a:pt x="1549" y="4584"/>
                        </a:lnTo>
                        <a:lnTo>
                          <a:pt x="1499" y="4537"/>
                        </a:lnTo>
                        <a:lnTo>
                          <a:pt x="1450" y="4491"/>
                        </a:lnTo>
                        <a:lnTo>
                          <a:pt x="1402" y="4444"/>
                        </a:lnTo>
                        <a:lnTo>
                          <a:pt x="1355" y="4396"/>
                        </a:lnTo>
                        <a:lnTo>
                          <a:pt x="1308" y="4346"/>
                        </a:lnTo>
                        <a:lnTo>
                          <a:pt x="1261" y="4296"/>
                        </a:lnTo>
                        <a:lnTo>
                          <a:pt x="1215" y="4246"/>
                        </a:lnTo>
                        <a:lnTo>
                          <a:pt x="1171" y="4195"/>
                        </a:lnTo>
                        <a:lnTo>
                          <a:pt x="1126" y="4142"/>
                        </a:lnTo>
                        <a:lnTo>
                          <a:pt x="1082" y="4089"/>
                        </a:lnTo>
                        <a:lnTo>
                          <a:pt x="1082" y="4089"/>
                        </a:lnTo>
                        <a:lnTo>
                          <a:pt x="1051" y="4049"/>
                        </a:lnTo>
                        <a:lnTo>
                          <a:pt x="1020" y="4010"/>
                        </a:lnTo>
                        <a:lnTo>
                          <a:pt x="990" y="3969"/>
                        </a:lnTo>
                        <a:lnTo>
                          <a:pt x="960" y="3929"/>
                        </a:lnTo>
                        <a:lnTo>
                          <a:pt x="930" y="3888"/>
                        </a:lnTo>
                        <a:lnTo>
                          <a:pt x="902" y="3848"/>
                        </a:lnTo>
                        <a:lnTo>
                          <a:pt x="874" y="3806"/>
                        </a:lnTo>
                        <a:lnTo>
                          <a:pt x="846" y="3764"/>
                        </a:lnTo>
                        <a:lnTo>
                          <a:pt x="793" y="3681"/>
                        </a:lnTo>
                        <a:lnTo>
                          <a:pt x="741" y="3596"/>
                        </a:lnTo>
                        <a:lnTo>
                          <a:pt x="692" y="3510"/>
                        </a:lnTo>
                        <a:lnTo>
                          <a:pt x="645" y="3423"/>
                        </a:lnTo>
                        <a:lnTo>
                          <a:pt x="600" y="3336"/>
                        </a:lnTo>
                        <a:lnTo>
                          <a:pt x="556" y="3247"/>
                        </a:lnTo>
                        <a:lnTo>
                          <a:pt x="515" y="3158"/>
                        </a:lnTo>
                        <a:lnTo>
                          <a:pt x="475" y="3067"/>
                        </a:lnTo>
                        <a:lnTo>
                          <a:pt x="438" y="2976"/>
                        </a:lnTo>
                        <a:lnTo>
                          <a:pt x="401" y="2884"/>
                        </a:lnTo>
                        <a:lnTo>
                          <a:pt x="367" y="2792"/>
                        </a:lnTo>
                        <a:lnTo>
                          <a:pt x="334" y="2699"/>
                        </a:lnTo>
                        <a:lnTo>
                          <a:pt x="304" y="2605"/>
                        </a:lnTo>
                        <a:lnTo>
                          <a:pt x="274" y="2510"/>
                        </a:lnTo>
                        <a:lnTo>
                          <a:pt x="247" y="2416"/>
                        </a:lnTo>
                        <a:lnTo>
                          <a:pt x="219" y="2320"/>
                        </a:lnTo>
                        <a:lnTo>
                          <a:pt x="194" y="2225"/>
                        </a:lnTo>
                        <a:lnTo>
                          <a:pt x="171" y="2128"/>
                        </a:lnTo>
                        <a:lnTo>
                          <a:pt x="149" y="2032"/>
                        </a:lnTo>
                        <a:lnTo>
                          <a:pt x="128" y="1934"/>
                        </a:lnTo>
                        <a:lnTo>
                          <a:pt x="108" y="1836"/>
                        </a:lnTo>
                        <a:lnTo>
                          <a:pt x="90" y="1739"/>
                        </a:lnTo>
                        <a:lnTo>
                          <a:pt x="72" y="1640"/>
                        </a:lnTo>
                        <a:lnTo>
                          <a:pt x="55" y="1542"/>
                        </a:lnTo>
                        <a:lnTo>
                          <a:pt x="40" y="1443"/>
                        </a:lnTo>
                        <a:lnTo>
                          <a:pt x="26" y="1345"/>
                        </a:lnTo>
                        <a:lnTo>
                          <a:pt x="13" y="1246"/>
                        </a:lnTo>
                        <a:lnTo>
                          <a:pt x="0" y="1148"/>
                        </a:lnTo>
                        <a:lnTo>
                          <a:pt x="0" y="1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73AB7">
                          <a:lumMod val="75000"/>
                          <a:alpha val="34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="" xmlns:a16="http://schemas.microsoft.com/office/drawing/2014/main" id="{03BBA817-44DA-9B48-8029-3E92B982891A}"/>
                      </a:ext>
                    </a:extLst>
                  </p:cNvPr>
                  <p:cNvSpPr txBox="1"/>
                  <p:nvPr/>
                </p:nvSpPr>
                <p:spPr>
                  <a:xfrm>
                    <a:off x="8948018" y="5022830"/>
                    <a:ext cx="1965917" cy="4186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>
                            <a:alpha val="34000"/>
                          </a:srgbClr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Reimagination</a:t>
                    </a: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>
                          <a:alpha val="34000"/>
                        </a:srgbClr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endParaRPr>
                  </a:p>
                </p:txBody>
              </p:sp>
            </p:grpSp>
          </p:grp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DBFC140-DDE0-0043-8BB4-6D8EFC52711F}"/>
                </a:ext>
              </a:extLst>
            </p:cNvPr>
            <p:cNvSpPr txBox="1"/>
            <p:nvPr/>
          </p:nvSpPr>
          <p:spPr>
            <a:xfrm rot="1046690">
              <a:off x="8631119" y="1977461"/>
              <a:ext cx="2696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Five Key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Leadership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Priorities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4983967-D3BD-E941-AED9-703FF20D42B1}"/>
              </a:ext>
            </a:extLst>
          </p:cNvPr>
          <p:cNvSpPr/>
          <p:nvPr/>
        </p:nvSpPr>
        <p:spPr>
          <a:xfrm>
            <a:off x="339520" y="1794400"/>
            <a:ext cx="78322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defRPr/>
            </a:pPr>
            <a:r>
              <a:rPr lang="en-US" sz="3200" b="1" dirty="0">
                <a:solidFill>
                  <a:srgbClr val="002060"/>
                </a:solidFill>
                <a:latin typeface="Calibri Light" panose="020F0302020204030204"/>
                <a:ea typeface="Roboto Light" panose="02000000000000000000" pitchFamily="2" charset="0"/>
                <a:cs typeface="Roboto Light" panose="02000000000000000000" pitchFamily="2" charset="0"/>
              </a:rPr>
              <a:t>         </a:t>
            </a:r>
            <a:r>
              <a:rPr lang="en-US" sz="3600" b="1" u="sng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People Resiliency: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Create more humane workplace with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mindfulness, caring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empathy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Build in ways for staff to emotionally </a:t>
            </a:r>
            <a:b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refresh, rebuild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replenish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Post Traumatic Stress Disorder (PTSD)</a:t>
            </a:r>
          </a:p>
        </p:txBody>
      </p:sp>
      <p:pic>
        <p:nvPicPr>
          <p:cNvPr id="63" name="Graphic 62" descr="Group of people">
            <a:extLst>
              <a:ext uri="{FF2B5EF4-FFF2-40B4-BE49-F238E27FC236}">
                <a16:creationId xmlns="" xmlns:a16="http://schemas.microsoft.com/office/drawing/2014/main" id="{0D6B67F5-F53B-FA43-9D92-A02D2A98E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053" y="15837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ABFBEF-A85D-5B41-AF09-5569EF44E5B3}"/>
              </a:ext>
            </a:extLst>
          </p:cNvPr>
          <p:cNvSpPr txBox="1"/>
          <p:nvPr/>
        </p:nvSpPr>
        <p:spPr>
          <a:xfrm>
            <a:off x="238898" y="1538845"/>
            <a:ext cx="11953102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“Imagination is everything.  It is the preview of life’s coming attraction…</a:t>
            </a:r>
            <a:b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</a:b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Imagination is more important than knowledge.”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0AE528-C7DF-654D-8342-75023054AC8D}"/>
              </a:ext>
            </a:extLst>
          </p:cNvPr>
          <p:cNvSpPr txBox="1"/>
          <p:nvPr/>
        </p:nvSpPr>
        <p:spPr>
          <a:xfrm>
            <a:off x="9328088" y="4723689"/>
            <a:ext cx="262501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27100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67294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Reimagination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5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970B9A6-A351-FC46-9A40-F22001D45811}"/>
              </a:ext>
            </a:extLst>
          </p:cNvPr>
          <p:cNvSpPr/>
          <p:nvPr/>
        </p:nvSpPr>
        <p:spPr>
          <a:xfrm>
            <a:off x="-48054" y="1535429"/>
            <a:ext cx="814582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Determine together how you can be </a:t>
            </a:r>
            <a:b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6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better than before</a:t>
            </a: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, not the same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Use this time of disruption to </a:t>
            </a:r>
            <a:r>
              <a:rPr lang="en-US" sz="26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reinvest</a:t>
            </a: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26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reimagine</a:t>
            </a: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how you do </a:t>
            </a:r>
            <a:r>
              <a:rPr lang="en-US" sz="26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business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Can you restructure the way you are organized </a:t>
            </a:r>
            <a:b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to </a:t>
            </a:r>
            <a:r>
              <a:rPr lang="en-US" sz="26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strengthen individual </a:t>
            </a: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26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business needs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Supply chain optimization and digital maximation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954A346-1DEB-CA4B-BB5C-CB589FD7D7E5}"/>
              </a:ext>
            </a:extLst>
          </p:cNvPr>
          <p:cNvGrpSpPr/>
          <p:nvPr/>
        </p:nvGrpSpPr>
        <p:grpSpPr>
          <a:xfrm rot="3517632">
            <a:off x="8274218" y="712712"/>
            <a:ext cx="2559555" cy="2384674"/>
            <a:chOff x="7643214" y="2152536"/>
            <a:chExt cx="1965917" cy="1880402"/>
          </a:xfrm>
          <a:solidFill>
            <a:schemeClr val="bg1">
              <a:alpha val="37000"/>
            </a:schemeClr>
          </a:solidFill>
        </p:grpSpPr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DF980176-0E88-7E43-9B0E-EB3347E3D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445CEC1-7233-9E49-B85A-E927C4C2265E}"/>
                </a:ext>
              </a:extLst>
            </p:cNvPr>
            <p:cNvSpPr txBox="1"/>
            <p:nvPr/>
          </p:nvSpPr>
          <p:spPr>
            <a:xfrm rot="20013594">
              <a:off x="8028116" y="2638585"/>
              <a:ext cx="1088644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2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6436CC8-4CD4-324C-8BBA-4C89BAE1F3D5}"/>
              </a:ext>
            </a:extLst>
          </p:cNvPr>
          <p:cNvGrpSpPr/>
          <p:nvPr/>
        </p:nvGrpSpPr>
        <p:grpSpPr>
          <a:xfrm rot="3517632">
            <a:off x="9450843" y="2146678"/>
            <a:ext cx="2920233" cy="1919263"/>
            <a:chOff x="8835056" y="1915592"/>
            <a:chExt cx="2242944" cy="151340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E47ED2BD-812F-D744-BFFE-9E31A3AC3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0B33CDD-295A-D047-92AF-003066F7B693}"/>
                </a:ext>
              </a:extLst>
            </p:cNvPr>
            <p:cNvSpPr txBox="1"/>
            <p:nvPr/>
          </p:nvSpPr>
          <p:spPr>
            <a:xfrm rot="2088940">
              <a:off x="10040741" y="2467911"/>
              <a:ext cx="652792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8D7DD44-EEF3-A044-8FF3-22142F22BB05}"/>
              </a:ext>
            </a:extLst>
          </p:cNvPr>
          <p:cNvGrpSpPr/>
          <p:nvPr/>
        </p:nvGrpSpPr>
        <p:grpSpPr>
          <a:xfrm rot="3517632">
            <a:off x="9655092" y="3450236"/>
            <a:ext cx="1486792" cy="3088442"/>
            <a:chOff x="10418834" y="2574758"/>
            <a:chExt cx="1141960" cy="243534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C6905D6B-47F4-F749-B0E3-D8306DB6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3A14770-80EC-B14D-A55B-D1D143C0368F}"/>
                </a:ext>
              </a:extLst>
            </p:cNvPr>
            <p:cNvSpPr txBox="1"/>
            <p:nvPr/>
          </p:nvSpPr>
          <p:spPr>
            <a:xfrm>
              <a:off x="10473429" y="4001611"/>
              <a:ext cx="1062788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0485346-6C8E-9840-8F57-FFFEE83BEF61}"/>
              </a:ext>
            </a:extLst>
          </p:cNvPr>
          <p:cNvGrpSpPr/>
          <p:nvPr/>
        </p:nvGrpSpPr>
        <p:grpSpPr>
          <a:xfrm rot="3517632">
            <a:off x="6881882" y="1238607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A3B129B9-91F5-0643-8CD1-305D387D0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3559701-D574-984E-8D60-57B806F3BA67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27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7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A74AFAF-67BF-B14C-B8CE-E454E5D450D6}"/>
              </a:ext>
            </a:extLst>
          </p:cNvPr>
          <p:cNvGrpSpPr/>
          <p:nvPr/>
        </p:nvGrpSpPr>
        <p:grpSpPr>
          <a:xfrm rot="3517632">
            <a:off x="6553965" y="4210937"/>
            <a:ext cx="3249601" cy="1331849"/>
            <a:chOff x="8777157" y="4713481"/>
            <a:chExt cx="2495921" cy="1050211"/>
          </a:xfrm>
          <a:solidFill>
            <a:schemeClr val="bg1">
              <a:alpha val="35000"/>
            </a:schemeClr>
          </a:solidFill>
        </p:grpSpPr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885A07E9-4D44-FB47-BCEB-9F32A3D6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2023275-F9AE-354A-8C65-DC748EE44EBA}"/>
                </a:ext>
              </a:extLst>
            </p:cNvPr>
            <p:cNvSpPr txBox="1"/>
            <p:nvPr/>
          </p:nvSpPr>
          <p:spPr>
            <a:xfrm>
              <a:off x="8948018" y="5074416"/>
              <a:ext cx="1965917" cy="31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2B7B960-E65F-7643-BDAB-A6D262316DF8}"/>
              </a:ext>
            </a:extLst>
          </p:cNvPr>
          <p:cNvSpPr txBox="1"/>
          <p:nvPr/>
        </p:nvSpPr>
        <p:spPr>
          <a:xfrm rot="20545589">
            <a:off x="8096911" y="2724067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</p:spTree>
    <p:extLst>
      <p:ext uri="{BB962C8B-B14F-4D97-AF65-F5344CB8AC3E}">
        <p14:creationId xmlns:p14="http://schemas.microsoft.com/office/powerpoint/2010/main" val="318518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67294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10615349" cy="10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Reimagination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5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970B9A6-A351-FC46-9A40-F22001D45811}"/>
              </a:ext>
            </a:extLst>
          </p:cNvPr>
          <p:cNvSpPr/>
          <p:nvPr/>
        </p:nvSpPr>
        <p:spPr>
          <a:xfrm>
            <a:off x="-173290" y="1835117"/>
            <a:ext cx="81458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What business are you in?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Are there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consumer needs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that are </a:t>
            </a:r>
            <a:b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untapped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and need to be addressed?</a:t>
            </a:r>
          </a:p>
          <a:p>
            <a:pPr marL="457200" indent="-457200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How can you use the </a:t>
            </a:r>
            <a:r>
              <a:rPr lang="en-US" sz="28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strength of diversity 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to </a:t>
            </a:r>
            <a:r>
              <a:rPr lang="en-US" sz="2800" dirty="0" err="1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revisualize</a:t>
            </a:r>
            <a:r>
              <a:rPr lang="en-US" sz="28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your business focus.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954A346-1DEB-CA4B-BB5C-CB589FD7D7E5}"/>
              </a:ext>
            </a:extLst>
          </p:cNvPr>
          <p:cNvGrpSpPr/>
          <p:nvPr/>
        </p:nvGrpSpPr>
        <p:grpSpPr>
          <a:xfrm rot="3517632">
            <a:off x="8274218" y="712712"/>
            <a:ext cx="2559555" cy="2384674"/>
            <a:chOff x="7643214" y="2152536"/>
            <a:chExt cx="1965917" cy="1880402"/>
          </a:xfrm>
          <a:solidFill>
            <a:schemeClr val="bg1">
              <a:alpha val="37000"/>
            </a:schemeClr>
          </a:solidFill>
        </p:grpSpPr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DF980176-0E88-7E43-9B0E-EB3347E3D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445CEC1-7233-9E49-B85A-E927C4C2265E}"/>
                </a:ext>
              </a:extLst>
            </p:cNvPr>
            <p:cNvSpPr txBox="1"/>
            <p:nvPr/>
          </p:nvSpPr>
          <p:spPr>
            <a:xfrm rot="20013594">
              <a:off x="8028116" y="2638585"/>
              <a:ext cx="1088644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2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6436CC8-4CD4-324C-8BBA-4C89BAE1F3D5}"/>
              </a:ext>
            </a:extLst>
          </p:cNvPr>
          <p:cNvGrpSpPr/>
          <p:nvPr/>
        </p:nvGrpSpPr>
        <p:grpSpPr>
          <a:xfrm rot="3517632">
            <a:off x="9450843" y="2146678"/>
            <a:ext cx="2920233" cy="1919263"/>
            <a:chOff x="8835056" y="1915592"/>
            <a:chExt cx="2242944" cy="151340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E47ED2BD-812F-D744-BFFE-9E31A3AC3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0B33CDD-295A-D047-92AF-003066F7B693}"/>
                </a:ext>
              </a:extLst>
            </p:cNvPr>
            <p:cNvSpPr txBox="1"/>
            <p:nvPr/>
          </p:nvSpPr>
          <p:spPr>
            <a:xfrm rot="2088940">
              <a:off x="10040741" y="2467911"/>
              <a:ext cx="652792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8D7DD44-EEF3-A044-8FF3-22142F22BB05}"/>
              </a:ext>
            </a:extLst>
          </p:cNvPr>
          <p:cNvGrpSpPr/>
          <p:nvPr/>
        </p:nvGrpSpPr>
        <p:grpSpPr>
          <a:xfrm rot="3517632">
            <a:off x="9655092" y="3450236"/>
            <a:ext cx="1486792" cy="3088442"/>
            <a:chOff x="10418834" y="2574758"/>
            <a:chExt cx="1141960" cy="243534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C6905D6B-47F4-F749-B0E3-D8306DB6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3A14770-80EC-B14D-A55B-D1D143C0368F}"/>
                </a:ext>
              </a:extLst>
            </p:cNvPr>
            <p:cNvSpPr txBox="1"/>
            <p:nvPr/>
          </p:nvSpPr>
          <p:spPr>
            <a:xfrm>
              <a:off x="10473429" y="4001611"/>
              <a:ext cx="1062788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0485346-6C8E-9840-8F57-FFFEE83BEF61}"/>
              </a:ext>
            </a:extLst>
          </p:cNvPr>
          <p:cNvGrpSpPr/>
          <p:nvPr/>
        </p:nvGrpSpPr>
        <p:grpSpPr>
          <a:xfrm rot="3517632">
            <a:off x="6881882" y="1238607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A3B129B9-91F5-0643-8CD1-305D387D0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3559701-D574-984E-8D60-57B806F3BA67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27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7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A74AFAF-67BF-B14C-B8CE-E454E5D450D6}"/>
              </a:ext>
            </a:extLst>
          </p:cNvPr>
          <p:cNvGrpSpPr/>
          <p:nvPr/>
        </p:nvGrpSpPr>
        <p:grpSpPr>
          <a:xfrm rot="3517632">
            <a:off x="6553965" y="4210937"/>
            <a:ext cx="3249601" cy="1331849"/>
            <a:chOff x="8777157" y="4713481"/>
            <a:chExt cx="2495921" cy="1050211"/>
          </a:xfrm>
          <a:solidFill>
            <a:schemeClr val="bg1">
              <a:alpha val="35000"/>
            </a:schemeClr>
          </a:solidFill>
        </p:grpSpPr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885A07E9-4D44-FB47-BCEB-9F32A3D6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2023275-F9AE-354A-8C65-DC748EE44EBA}"/>
                </a:ext>
              </a:extLst>
            </p:cNvPr>
            <p:cNvSpPr txBox="1"/>
            <p:nvPr/>
          </p:nvSpPr>
          <p:spPr>
            <a:xfrm>
              <a:off x="8948018" y="5074416"/>
              <a:ext cx="1965917" cy="31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2B7B960-E65F-7643-BDAB-A6D262316DF8}"/>
              </a:ext>
            </a:extLst>
          </p:cNvPr>
          <p:cNvSpPr txBox="1"/>
          <p:nvPr/>
        </p:nvSpPr>
        <p:spPr>
          <a:xfrm rot="20545589">
            <a:off x="8096911" y="2724067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</p:spTree>
    <p:extLst>
      <p:ext uri="{BB962C8B-B14F-4D97-AF65-F5344CB8AC3E}">
        <p14:creationId xmlns:p14="http://schemas.microsoft.com/office/powerpoint/2010/main" val="158031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48B5B5-853E-0648-A538-4C7E423ABE7E}"/>
              </a:ext>
            </a:extLst>
          </p:cNvPr>
          <p:cNvSpPr txBox="1"/>
          <p:nvPr/>
        </p:nvSpPr>
        <p:spPr>
          <a:xfrm>
            <a:off x="246038" y="118705"/>
            <a:ext cx="9532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  <a:t>Reimagining Post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  <a:t>COVID-19 Workplace: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Black" panose="02000000000000000000" pitchFamily="2" charset="0"/>
                <a:cs typeface="Roboto Black" panose="02000000000000000000" pitchFamily="2" charset="0"/>
              </a:rPr>
              <a:t>Leadership Skills 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Black" panose="02000000000000000000" pitchFamily="2" charset="0"/>
                <a:cs typeface="Roboto Black" panose="02000000000000000000" pitchFamily="2" charset="0"/>
              </a:rPr>
              <a:t>The New Normal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5DD2DF-2641-F246-9A4F-BBB1D523B7F9}"/>
              </a:ext>
            </a:extLst>
          </p:cNvPr>
          <p:cNvSpPr txBox="1"/>
          <p:nvPr/>
        </p:nvSpPr>
        <p:spPr>
          <a:xfrm>
            <a:off x="4197152" y="3025812"/>
            <a:ext cx="8147247" cy="81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Roboto Black" panose="02000000000000000000" pitchFamily="2" charset="0"/>
                <a:cs typeface="Roboto Black" panose="02000000000000000000" pitchFamily="2" charset="0"/>
              </a:rPr>
              <a:t>Panel Discussion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6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6967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pic>
        <p:nvPicPr>
          <p:cNvPr id="114" name="Picture 113" descr="A person standing in front of a television&#10;&#10;Description automatically generated">
            <a:extLst>
              <a:ext uri="{FF2B5EF4-FFF2-40B4-BE49-F238E27FC236}">
                <a16:creationId xmlns="" xmlns:a16="http://schemas.microsoft.com/office/drawing/2014/main" id="{10E8DB8B-F136-F045-9E54-060A423E9E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097"/>
          <a:stretch/>
        </p:blipFill>
        <p:spPr>
          <a:xfrm>
            <a:off x="5705804" y="448447"/>
            <a:ext cx="5697288" cy="5577840"/>
          </a:xfrm>
          <a:prstGeom prst="ellipse">
            <a:avLst/>
          </a:prstGeom>
          <a:effectLst>
            <a:softEdge rad="0"/>
          </a:effectLst>
        </p:spPr>
      </p:pic>
      <p:grpSp>
        <p:nvGrpSpPr>
          <p:cNvPr id="110" name="Graphic 10" descr="Thought bubble">
            <a:extLst>
              <a:ext uri="{FF2B5EF4-FFF2-40B4-BE49-F238E27FC236}">
                <a16:creationId xmlns="" xmlns:a16="http://schemas.microsoft.com/office/drawing/2014/main" id="{416AB086-524B-1949-9E41-B6920F583E3F}"/>
              </a:ext>
            </a:extLst>
          </p:cNvPr>
          <p:cNvGrpSpPr/>
          <p:nvPr/>
        </p:nvGrpSpPr>
        <p:grpSpPr>
          <a:xfrm rot="743518" flipH="1">
            <a:off x="2170076" y="342994"/>
            <a:ext cx="5709680" cy="3148053"/>
            <a:chOff x="6805409" y="314178"/>
            <a:chExt cx="5627133" cy="2978528"/>
          </a:xfrm>
          <a:solidFill>
            <a:srgbClr val="FFC000">
              <a:alpha val="57000"/>
            </a:srgbClr>
          </a:solidFill>
        </p:grpSpPr>
        <p:sp>
          <p:nvSpPr>
            <p:cNvPr id="111" name="Freeform 110">
              <a:extLst>
                <a:ext uri="{FF2B5EF4-FFF2-40B4-BE49-F238E27FC236}">
                  <a16:creationId xmlns="" xmlns:a16="http://schemas.microsoft.com/office/drawing/2014/main" id="{47CBBC89-9FB7-EA46-81ED-B97EB30EE899}"/>
                </a:ext>
              </a:extLst>
            </p:cNvPr>
            <p:cNvSpPr/>
            <p:nvPr/>
          </p:nvSpPr>
          <p:spPr>
            <a:xfrm>
              <a:off x="7588087" y="314178"/>
              <a:ext cx="4844455" cy="2978528"/>
            </a:xfrm>
            <a:custGeom>
              <a:avLst/>
              <a:gdLst>
                <a:gd name="connsiteX0" fmla="*/ 3113044 w 3570844"/>
                <a:gd name="connsiteY0" fmla="*/ 824041 h 2426343"/>
                <a:gd name="connsiteX1" fmla="*/ 3007750 w 3570844"/>
                <a:gd name="connsiteY1" fmla="*/ 837775 h 2426343"/>
                <a:gd name="connsiteX2" fmla="*/ 3021484 w 3570844"/>
                <a:gd name="connsiteY2" fmla="*/ 732481 h 2426343"/>
                <a:gd name="connsiteX3" fmla="*/ 2563684 w 3570844"/>
                <a:gd name="connsiteY3" fmla="*/ 274680 h 2426343"/>
                <a:gd name="connsiteX4" fmla="*/ 2279847 w 3570844"/>
                <a:gd name="connsiteY4" fmla="*/ 370819 h 2426343"/>
                <a:gd name="connsiteX5" fmla="*/ 1831203 w 3570844"/>
                <a:gd name="connsiteY5" fmla="*/ 0 h 2426343"/>
                <a:gd name="connsiteX6" fmla="*/ 1387136 w 3570844"/>
                <a:gd name="connsiteY6" fmla="*/ 343350 h 2426343"/>
                <a:gd name="connsiteX7" fmla="*/ 1007161 w 3570844"/>
                <a:gd name="connsiteY7" fmla="*/ 137340 h 2426343"/>
                <a:gd name="connsiteX8" fmla="*/ 549361 w 3570844"/>
                <a:gd name="connsiteY8" fmla="*/ 595141 h 2426343"/>
                <a:gd name="connsiteX9" fmla="*/ 563095 w 3570844"/>
                <a:gd name="connsiteY9" fmla="*/ 700435 h 2426343"/>
                <a:gd name="connsiteX10" fmla="*/ 457801 w 3570844"/>
                <a:gd name="connsiteY10" fmla="*/ 686701 h 2426343"/>
                <a:gd name="connsiteX11" fmla="*/ 0 w 3570844"/>
                <a:gd name="connsiteY11" fmla="*/ 1144502 h 2426343"/>
                <a:gd name="connsiteX12" fmla="*/ 457801 w 3570844"/>
                <a:gd name="connsiteY12" fmla="*/ 1602302 h 2426343"/>
                <a:gd name="connsiteX13" fmla="*/ 462379 w 3570844"/>
                <a:gd name="connsiteY13" fmla="*/ 1602302 h 2426343"/>
                <a:gd name="connsiteX14" fmla="*/ 915601 w 3570844"/>
                <a:gd name="connsiteY14" fmla="*/ 2014323 h 2426343"/>
                <a:gd name="connsiteX15" fmla="*/ 1194860 w 3570844"/>
                <a:gd name="connsiteY15" fmla="*/ 1918185 h 2426343"/>
                <a:gd name="connsiteX16" fmla="*/ 1190282 w 3570844"/>
                <a:gd name="connsiteY16" fmla="*/ 1968543 h 2426343"/>
                <a:gd name="connsiteX17" fmla="*/ 1648082 w 3570844"/>
                <a:gd name="connsiteY17" fmla="*/ 2426343 h 2426343"/>
                <a:gd name="connsiteX18" fmla="*/ 2105883 w 3570844"/>
                <a:gd name="connsiteY18" fmla="*/ 2009745 h 2426343"/>
                <a:gd name="connsiteX19" fmla="*/ 2472124 w 3570844"/>
                <a:gd name="connsiteY19" fmla="*/ 2197443 h 2426343"/>
                <a:gd name="connsiteX20" fmla="*/ 2929924 w 3570844"/>
                <a:gd name="connsiteY20" fmla="*/ 1739642 h 2426343"/>
                <a:gd name="connsiteX21" fmla="*/ 2929924 w 3570844"/>
                <a:gd name="connsiteY21" fmla="*/ 1698440 h 2426343"/>
                <a:gd name="connsiteX22" fmla="*/ 3113044 w 3570844"/>
                <a:gd name="connsiteY22" fmla="*/ 1739642 h 2426343"/>
                <a:gd name="connsiteX23" fmla="*/ 3570845 w 3570844"/>
                <a:gd name="connsiteY23" fmla="*/ 1281842 h 2426343"/>
                <a:gd name="connsiteX24" fmla="*/ 3113044 w 3570844"/>
                <a:gd name="connsiteY24" fmla="*/ 824041 h 24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0844" h="2426343">
                  <a:moveTo>
                    <a:pt x="3113044" y="824041"/>
                  </a:moveTo>
                  <a:cubicBezTo>
                    <a:pt x="3076420" y="824041"/>
                    <a:pt x="3044374" y="828619"/>
                    <a:pt x="3007750" y="837775"/>
                  </a:cubicBezTo>
                  <a:cubicBezTo>
                    <a:pt x="3016906" y="805729"/>
                    <a:pt x="3021484" y="769105"/>
                    <a:pt x="3021484" y="732481"/>
                  </a:cubicBezTo>
                  <a:cubicBezTo>
                    <a:pt x="3021484" y="480691"/>
                    <a:pt x="2815474" y="274680"/>
                    <a:pt x="2563684" y="274680"/>
                  </a:cubicBezTo>
                  <a:cubicBezTo>
                    <a:pt x="2458390" y="274680"/>
                    <a:pt x="2357673" y="311304"/>
                    <a:pt x="2279847" y="370819"/>
                  </a:cubicBezTo>
                  <a:cubicBezTo>
                    <a:pt x="2243223" y="160230"/>
                    <a:pt x="2055525" y="0"/>
                    <a:pt x="1831203" y="0"/>
                  </a:cubicBezTo>
                  <a:cubicBezTo>
                    <a:pt x="1620614" y="0"/>
                    <a:pt x="1442072" y="146496"/>
                    <a:pt x="1387136" y="343350"/>
                  </a:cubicBezTo>
                  <a:cubicBezTo>
                    <a:pt x="1304732" y="219744"/>
                    <a:pt x="1167392" y="137340"/>
                    <a:pt x="1007161" y="137340"/>
                  </a:cubicBezTo>
                  <a:cubicBezTo>
                    <a:pt x="755371" y="137340"/>
                    <a:pt x="549361" y="343350"/>
                    <a:pt x="549361" y="595141"/>
                  </a:cubicBezTo>
                  <a:cubicBezTo>
                    <a:pt x="549361" y="631765"/>
                    <a:pt x="553939" y="663811"/>
                    <a:pt x="563095" y="700435"/>
                  </a:cubicBezTo>
                  <a:cubicBezTo>
                    <a:pt x="526471" y="691279"/>
                    <a:pt x="494425" y="686701"/>
                    <a:pt x="457801" y="686701"/>
                  </a:cubicBezTo>
                  <a:cubicBezTo>
                    <a:pt x="206010" y="686701"/>
                    <a:pt x="0" y="892711"/>
                    <a:pt x="0" y="1144502"/>
                  </a:cubicBezTo>
                  <a:cubicBezTo>
                    <a:pt x="0" y="1396292"/>
                    <a:pt x="206010" y="1602302"/>
                    <a:pt x="457801" y="1602302"/>
                  </a:cubicBezTo>
                  <a:cubicBezTo>
                    <a:pt x="457801" y="1602302"/>
                    <a:pt x="457801" y="1602302"/>
                    <a:pt x="462379" y="1602302"/>
                  </a:cubicBezTo>
                  <a:cubicBezTo>
                    <a:pt x="485269" y="1835780"/>
                    <a:pt x="682123" y="2014323"/>
                    <a:pt x="915601" y="2014323"/>
                  </a:cubicBezTo>
                  <a:cubicBezTo>
                    <a:pt x="1020895" y="2014323"/>
                    <a:pt x="1117034" y="1977699"/>
                    <a:pt x="1194860" y="1918185"/>
                  </a:cubicBezTo>
                  <a:cubicBezTo>
                    <a:pt x="1194860" y="1931919"/>
                    <a:pt x="1190282" y="1950231"/>
                    <a:pt x="1190282" y="1968543"/>
                  </a:cubicBezTo>
                  <a:cubicBezTo>
                    <a:pt x="1190282" y="2220333"/>
                    <a:pt x="1396292" y="2426343"/>
                    <a:pt x="1648082" y="2426343"/>
                  </a:cubicBezTo>
                  <a:cubicBezTo>
                    <a:pt x="1886139" y="2426343"/>
                    <a:pt x="2082993" y="2243223"/>
                    <a:pt x="2105883" y="2009745"/>
                  </a:cubicBezTo>
                  <a:cubicBezTo>
                    <a:pt x="2188287" y="2124195"/>
                    <a:pt x="2321049" y="2197443"/>
                    <a:pt x="2472124" y="2197443"/>
                  </a:cubicBezTo>
                  <a:cubicBezTo>
                    <a:pt x="2723914" y="2197443"/>
                    <a:pt x="2929924" y="1991433"/>
                    <a:pt x="2929924" y="1739642"/>
                  </a:cubicBezTo>
                  <a:cubicBezTo>
                    <a:pt x="2929924" y="1725908"/>
                    <a:pt x="2929924" y="1712174"/>
                    <a:pt x="2929924" y="1698440"/>
                  </a:cubicBezTo>
                  <a:cubicBezTo>
                    <a:pt x="2984860" y="1721330"/>
                    <a:pt x="3048952" y="1739642"/>
                    <a:pt x="3113044" y="1739642"/>
                  </a:cubicBezTo>
                  <a:cubicBezTo>
                    <a:pt x="3364835" y="1739642"/>
                    <a:pt x="3570845" y="1533632"/>
                    <a:pt x="3570845" y="1281842"/>
                  </a:cubicBezTo>
                  <a:cubicBezTo>
                    <a:pt x="3570845" y="1030051"/>
                    <a:pt x="3364835" y="824041"/>
                    <a:pt x="3113044" y="824041"/>
                  </a:cubicBezTo>
                  <a:close/>
                </a:path>
              </a:pathLst>
            </a:custGeom>
            <a:grpFill/>
            <a:ln w="635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="" xmlns:a16="http://schemas.microsoft.com/office/drawing/2014/main" id="{0733BF2D-6EE8-5048-928E-D2AEEE12C902}"/>
                </a:ext>
              </a:extLst>
            </p:cNvPr>
            <p:cNvSpPr/>
            <p:nvPr/>
          </p:nvSpPr>
          <p:spPr>
            <a:xfrm>
              <a:off x="7400056" y="693464"/>
              <a:ext cx="549360" cy="549360"/>
            </a:xfrm>
            <a:custGeom>
              <a:avLst/>
              <a:gdLst>
                <a:gd name="connsiteX0" fmla="*/ 549361 w 549360"/>
                <a:gd name="connsiteY0" fmla="*/ 274680 h 549360"/>
                <a:gd name="connsiteX1" fmla="*/ 274680 w 549360"/>
                <a:gd name="connsiteY1" fmla="*/ 549361 h 549360"/>
                <a:gd name="connsiteX2" fmla="*/ 0 w 549360"/>
                <a:gd name="connsiteY2" fmla="*/ 274680 h 549360"/>
                <a:gd name="connsiteX3" fmla="*/ 274680 w 549360"/>
                <a:gd name="connsiteY3" fmla="*/ 0 h 549360"/>
                <a:gd name="connsiteX4" fmla="*/ 549361 w 549360"/>
                <a:gd name="connsiteY4" fmla="*/ 274680 h 54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360" h="549360">
                  <a:moveTo>
                    <a:pt x="549361" y="274680"/>
                  </a:moveTo>
                  <a:cubicBezTo>
                    <a:pt x="549361" y="426382"/>
                    <a:pt x="426382" y="549361"/>
                    <a:pt x="274680" y="549361"/>
                  </a:cubicBezTo>
                  <a:cubicBezTo>
                    <a:pt x="122979" y="549361"/>
                    <a:pt x="0" y="426382"/>
                    <a:pt x="0" y="274680"/>
                  </a:cubicBezTo>
                  <a:cubicBezTo>
                    <a:pt x="0" y="122979"/>
                    <a:pt x="122979" y="0"/>
                    <a:pt x="274680" y="0"/>
                  </a:cubicBezTo>
                  <a:cubicBezTo>
                    <a:pt x="426382" y="0"/>
                    <a:pt x="549361" y="122979"/>
                    <a:pt x="549361" y="274680"/>
                  </a:cubicBezTo>
                  <a:close/>
                </a:path>
              </a:pathLst>
            </a:custGeom>
            <a:grpFill/>
            <a:ln w="635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="" xmlns:a16="http://schemas.microsoft.com/office/drawing/2014/main" id="{CB350697-256A-844D-BCC4-B5DBD5177036}"/>
                </a:ext>
              </a:extLst>
            </p:cNvPr>
            <p:cNvSpPr/>
            <p:nvPr/>
          </p:nvSpPr>
          <p:spPr>
            <a:xfrm>
              <a:off x="6805409" y="571701"/>
              <a:ext cx="412020" cy="412020"/>
            </a:xfrm>
            <a:custGeom>
              <a:avLst/>
              <a:gdLst>
                <a:gd name="connsiteX0" fmla="*/ 412021 w 412020"/>
                <a:gd name="connsiteY0" fmla="*/ 206010 h 412020"/>
                <a:gd name="connsiteX1" fmla="*/ 206010 w 412020"/>
                <a:gd name="connsiteY1" fmla="*/ 412021 h 412020"/>
                <a:gd name="connsiteX2" fmla="*/ 0 w 412020"/>
                <a:gd name="connsiteY2" fmla="*/ 206010 h 412020"/>
                <a:gd name="connsiteX3" fmla="*/ 206010 w 412020"/>
                <a:gd name="connsiteY3" fmla="*/ 0 h 412020"/>
                <a:gd name="connsiteX4" fmla="*/ 412021 w 412020"/>
                <a:gd name="connsiteY4" fmla="*/ 206010 h 41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020" h="412020">
                  <a:moveTo>
                    <a:pt x="412021" y="206010"/>
                  </a:moveTo>
                  <a:cubicBezTo>
                    <a:pt x="412021" y="319787"/>
                    <a:pt x="319787" y="412021"/>
                    <a:pt x="206010" y="412021"/>
                  </a:cubicBezTo>
                  <a:cubicBezTo>
                    <a:pt x="92234" y="412021"/>
                    <a:pt x="0" y="319787"/>
                    <a:pt x="0" y="206010"/>
                  </a:cubicBezTo>
                  <a:cubicBezTo>
                    <a:pt x="0" y="92234"/>
                    <a:pt x="92234" y="0"/>
                    <a:pt x="206010" y="0"/>
                  </a:cubicBezTo>
                  <a:cubicBezTo>
                    <a:pt x="319787" y="0"/>
                    <a:pt x="412021" y="92234"/>
                    <a:pt x="412021" y="206010"/>
                  </a:cubicBezTo>
                  <a:close/>
                </a:path>
              </a:pathLst>
            </a:custGeom>
            <a:grpFill/>
            <a:ln w="635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1EA64D4F-6BD9-D340-963D-9557D0ABE3E9}"/>
              </a:ext>
            </a:extLst>
          </p:cNvPr>
          <p:cNvSpPr txBox="1"/>
          <p:nvPr/>
        </p:nvSpPr>
        <p:spPr>
          <a:xfrm>
            <a:off x="258564" y="319122"/>
            <a:ext cx="953270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400"/>
              </a:lnSpc>
            </a:pPr>
            <a: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Key Thoughts</a:t>
            </a:r>
            <a:endParaRPr lang="en-US" sz="5750" b="1" dirty="0">
              <a:solidFill>
                <a:srgbClr val="002060"/>
              </a:solidFill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1C8C5AEF-1C99-234B-B5CF-6487A969A83E}"/>
              </a:ext>
            </a:extLst>
          </p:cNvPr>
          <p:cNvSpPr txBox="1"/>
          <p:nvPr/>
        </p:nvSpPr>
        <p:spPr>
          <a:xfrm>
            <a:off x="216455" y="1460758"/>
            <a:ext cx="5325592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Our work situation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employees, suppliers, customers and markets </a:t>
            </a:r>
            <a:b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will be different.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E265F976-3431-6842-BE37-BC0BF8BE01B9}"/>
              </a:ext>
            </a:extLst>
          </p:cNvPr>
          <p:cNvSpPr txBox="1"/>
          <p:nvPr/>
        </p:nvSpPr>
        <p:spPr>
          <a:xfrm>
            <a:off x="258564" y="3770521"/>
            <a:ext cx="54765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Managing the new normal determines our overall success and effectiveness.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9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5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6967"/>
            <a:ext cx="12496800" cy="7029450"/>
          </a:xfrm>
          <a:prstGeom prst="rect">
            <a:avLst/>
          </a:prstGeom>
        </p:spPr>
      </p:pic>
      <p:sp>
        <p:nvSpPr>
          <p:cNvPr id="92" name="Shape 762">
            <a:extLst>
              <a:ext uri="{FF2B5EF4-FFF2-40B4-BE49-F238E27FC236}">
                <a16:creationId xmlns="" xmlns:a16="http://schemas.microsoft.com/office/drawing/2014/main" id="{604EFF9E-4F28-D04D-A94F-7E8D6C32043F}"/>
              </a:ext>
            </a:extLst>
          </p:cNvPr>
          <p:cNvSpPr/>
          <p:nvPr/>
        </p:nvSpPr>
        <p:spPr>
          <a:xfrm>
            <a:off x="6503918" y="-165131"/>
            <a:ext cx="2009986" cy="573300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4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00EDD9EB-C5F0-4246-B2E2-A7C09E0F59D0}"/>
              </a:ext>
            </a:extLst>
          </p:cNvPr>
          <p:cNvSpPr/>
          <p:nvPr/>
        </p:nvSpPr>
        <p:spPr>
          <a:xfrm>
            <a:off x="6993236" y="364764"/>
            <a:ext cx="1044718" cy="1070161"/>
          </a:xfrm>
          <a:prstGeom prst="ellipse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30EF00-DEBC-AE44-B200-A3790B5E2E9A}"/>
              </a:ext>
            </a:extLst>
          </p:cNvPr>
          <p:cNvSpPr txBox="1"/>
          <p:nvPr/>
        </p:nvSpPr>
        <p:spPr>
          <a:xfrm>
            <a:off x="857924" y="3639793"/>
            <a:ext cx="4965996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Source Sans Pro" panose="020B0503030403020204" pitchFamily="34" charset="0"/>
              </a:rPr>
              <a:t>Managing the new normal determines our overall success </a:t>
            </a:r>
            <a:br>
              <a:rPr lang="en-US" sz="2800" dirty="0">
                <a:solidFill>
                  <a:srgbClr val="002060"/>
                </a:solidFill>
                <a:latin typeface="Source Sans Pro" panose="020B050303040302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Source Sans Pro" panose="020B0503030403020204" pitchFamily="34" charset="0"/>
              </a:rPr>
              <a:t>and effectiveness.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08905B-B50C-8A41-BFD1-50896F6976A4}"/>
              </a:ext>
            </a:extLst>
          </p:cNvPr>
          <p:cNvGrpSpPr/>
          <p:nvPr/>
        </p:nvGrpSpPr>
        <p:grpSpPr>
          <a:xfrm>
            <a:off x="407932" y="-156967"/>
            <a:ext cx="2045783" cy="5733006"/>
            <a:chOff x="-39414" y="0"/>
            <a:chExt cx="2408721" cy="6858000"/>
          </a:xfrm>
        </p:grpSpPr>
        <p:sp>
          <p:nvSpPr>
            <p:cNvPr id="17" name="Shape 760">
              <a:extLst>
                <a:ext uri="{FF2B5EF4-FFF2-40B4-BE49-F238E27FC236}">
                  <a16:creationId xmlns="" xmlns:a16="http://schemas.microsoft.com/office/drawing/2014/main" id="{180B9B40-9454-A649-9AB9-DAF629FE9928}"/>
                </a:ext>
              </a:extLst>
            </p:cNvPr>
            <p:cNvSpPr/>
            <p:nvPr/>
          </p:nvSpPr>
          <p:spPr>
            <a:xfrm>
              <a:off x="-39414" y="0"/>
              <a:ext cx="2408721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 766">
              <a:extLst>
                <a:ext uri="{FF2B5EF4-FFF2-40B4-BE49-F238E27FC236}">
                  <a16:creationId xmlns="" xmlns:a16="http://schemas.microsoft.com/office/drawing/2014/main" id="{29A2AFD0-25C4-4E42-94E0-432583FF8C1D}"/>
                </a:ext>
              </a:extLst>
            </p:cNvPr>
            <p:cNvSpPr/>
            <p:nvPr/>
          </p:nvSpPr>
          <p:spPr>
            <a:xfrm>
              <a:off x="391106" y="2087714"/>
              <a:ext cx="1583369" cy="441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lang="en-US" sz="2400" b="1" spc="-43" dirty="0">
                  <a:solidFill>
                    <a:srgbClr val="FFFFFF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Rajdhani Semibold"/>
                </a:rPr>
                <a:t>PURPOSE</a:t>
              </a:r>
              <a:endParaRPr kumimoji="0" sz="2400" b="0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Medium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F15454F-9C9E-7944-AD70-F1D3AA84F08A}"/>
                </a:ext>
              </a:extLst>
            </p:cNvPr>
            <p:cNvGrpSpPr/>
            <p:nvPr/>
          </p:nvGrpSpPr>
          <p:grpSpPr>
            <a:xfrm>
              <a:off x="394979" y="532671"/>
              <a:ext cx="1463040" cy="1463040"/>
              <a:chOff x="391153" y="129423"/>
              <a:chExt cx="1463040" cy="146304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27D2351A-A158-AF42-9E5A-A5A9986B2625}"/>
                  </a:ext>
                </a:extLst>
              </p:cNvPr>
              <p:cNvGrpSpPr/>
              <p:nvPr/>
            </p:nvGrpSpPr>
            <p:grpSpPr>
              <a:xfrm>
                <a:off x="391153" y="129423"/>
                <a:ext cx="1463040" cy="1463040"/>
                <a:chOff x="400858" y="132848"/>
                <a:chExt cx="1463040" cy="146304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06744CF7-0512-D842-A9F2-0C88D08EAFE3}"/>
                    </a:ext>
                  </a:extLst>
                </p:cNvPr>
                <p:cNvSpPr/>
                <p:nvPr/>
              </p:nvSpPr>
              <p:spPr>
                <a:xfrm>
                  <a:off x="400858" y="132848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2F6CAA64-A0E1-2147-A9D2-226F8DD0FB6C}"/>
                    </a:ext>
                  </a:extLst>
                </p:cNvPr>
                <p:cNvSpPr/>
                <p:nvPr/>
              </p:nvSpPr>
              <p:spPr>
                <a:xfrm>
                  <a:off x="496693" y="224288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BD946957-B3F8-7D42-9C45-1FD1D13F099F}"/>
                    </a:ext>
                  </a:extLst>
                </p:cNvPr>
                <p:cNvSpPr/>
                <p:nvPr/>
              </p:nvSpPr>
              <p:spPr>
                <a:xfrm>
                  <a:off x="675642" y="401417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1" name="Graphic 20" descr="Gears">
                <a:extLst>
                  <a:ext uri="{FF2B5EF4-FFF2-40B4-BE49-F238E27FC236}">
                    <a16:creationId xmlns="" xmlns:a16="http://schemas.microsoft.com/office/drawing/2014/main" id="{E422D475-D0C4-C943-8463-DD44F9633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9836" y="475659"/>
                <a:ext cx="805999" cy="805999"/>
              </a:xfrm>
              <a:prstGeom prst="rect">
                <a:avLst/>
              </a:prstGeom>
            </p:spPr>
          </p:pic>
        </p:grpSp>
      </p:grpSp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B1576565-83FD-FA44-9D47-C5241B7437E1}"/>
              </a:ext>
            </a:extLst>
          </p:cNvPr>
          <p:cNvGrpSpPr/>
          <p:nvPr/>
        </p:nvGrpSpPr>
        <p:grpSpPr>
          <a:xfrm>
            <a:off x="2453715" y="-156967"/>
            <a:ext cx="2037371" cy="5733006"/>
            <a:chOff x="2366209" y="0"/>
            <a:chExt cx="2470996" cy="6858000"/>
          </a:xfrm>
        </p:grpSpPr>
        <p:sp>
          <p:nvSpPr>
            <p:cNvPr id="63" name="Shape 761">
              <a:extLst>
                <a:ext uri="{FF2B5EF4-FFF2-40B4-BE49-F238E27FC236}">
                  <a16:creationId xmlns="" xmlns:a16="http://schemas.microsoft.com/office/drawing/2014/main" id="{15291D48-E393-CF49-9527-3B2E880CF8C4}"/>
                </a:ext>
              </a:extLst>
            </p:cNvPr>
            <p:cNvSpPr/>
            <p:nvPr/>
          </p:nvSpPr>
          <p:spPr>
            <a:xfrm>
              <a:off x="2366209" y="0"/>
              <a:ext cx="2470996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2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Shape 771">
              <a:extLst>
                <a:ext uri="{FF2B5EF4-FFF2-40B4-BE49-F238E27FC236}">
                  <a16:creationId xmlns="" xmlns:a16="http://schemas.microsoft.com/office/drawing/2014/main" id="{08F80CEF-CE5B-244A-8E46-429F67EB85B9}"/>
                </a:ext>
              </a:extLst>
            </p:cNvPr>
            <p:cNvSpPr/>
            <p:nvPr/>
          </p:nvSpPr>
          <p:spPr>
            <a:xfrm>
              <a:off x="2696810" y="2088232"/>
              <a:ext cx="1894563" cy="441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2400" b="1" i="0" u="none" strike="noStrike" kern="1200" cap="none" spc="-4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Rajdhani Semibold"/>
                </a:rPr>
                <a:t>PRODUCTS</a:t>
              </a:r>
              <a:endParaRPr kumimoji="0" lang="en-US" sz="2400" b="0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Medium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78665830-42A7-4D4B-8122-114B158CA1C6}"/>
                </a:ext>
              </a:extLst>
            </p:cNvPr>
            <p:cNvGrpSpPr/>
            <p:nvPr/>
          </p:nvGrpSpPr>
          <p:grpSpPr>
            <a:xfrm>
              <a:off x="2825102" y="534361"/>
              <a:ext cx="1463040" cy="1463040"/>
              <a:chOff x="2821276" y="131113"/>
              <a:chExt cx="1463040" cy="146304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="" xmlns:a16="http://schemas.microsoft.com/office/drawing/2014/main" id="{F008D4F9-F554-9F44-84FC-35AC4DAD2C52}"/>
                  </a:ext>
                </a:extLst>
              </p:cNvPr>
              <p:cNvGrpSpPr/>
              <p:nvPr/>
            </p:nvGrpSpPr>
            <p:grpSpPr>
              <a:xfrm>
                <a:off x="2821276" y="131113"/>
                <a:ext cx="1463040" cy="1463040"/>
                <a:chOff x="377936" y="131113"/>
                <a:chExt cx="1463040" cy="1463040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="" xmlns:a16="http://schemas.microsoft.com/office/drawing/2014/main" id="{874B52FE-E03C-9E4E-8692-97FF79C2AD22}"/>
                    </a:ext>
                  </a:extLst>
                </p:cNvPr>
                <p:cNvSpPr/>
                <p:nvPr/>
              </p:nvSpPr>
              <p:spPr>
                <a:xfrm>
                  <a:off x="377936" y="131113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="" xmlns:a16="http://schemas.microsoft.com/office/drawing/2014/main" id="{980D5226-CE18-8F4C-B378-770B4B6E5A7A}"/>
                    </a:ext>
                  </a:extLst>
                </p:cNvPr>
                <p:cNvSpPr/>
                <p:nvPr/>
              </p:nvSpPr>
              <p:spPr>
                <a:xfrm>
                  <a:off x="473771" y="222553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="" xmlns:a16="http://schemas.microsoft.com/office/drawing/2014/main" id="{46FE1D9E-1C70-474F-89B2-43B4215E85C0}"/>
                    </a:ext>
                  </a:extLst>
                </p:cNvPr>
                <p:cNvSpPr/>
                <p:nvPr/>
              </p:nvSpPr>
              <p:spPr>
                <a:xfrm>
                  <a:off x="650249" y="409093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7" name="Graphic 66" descr="Tag">
                <a:extLst>
                  <a:ext uri="{FF2B5EF4-FFF2-40B4-BE49-F238E27FC236}">
                    <a16:creationId xmlns="" xmlns:a16="http://schemas.microsoft.com/office/drawing/2014/main" id="{D4A89CDD-01AD-DF46-BB06-341C60EF3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19121" y="459918"/>
                <a:ext cx="725677" cy="725677"/>
              </a:xfrm>
              <a:prstGeom prst="rect">
                <a:avLst/>
              </a:prstGeom>
            </p:spPr>
          </p:pic>
        </p:grpSp>
      </p:grpSp>
      <p:pic>
        <p:nvPicPr>
          <p:cNvPr id="71" name="Graphic 70" descr="Tag">
            <a:extLst>
              <a:ext uri="{FF2B5EF4-FFF2-40B4-BE49-F238E27FC236}">
                <a16:creationId xmlns="" xmlns:a16="http://schemas.microsoft.com/office/drawing/2014/main" id="{12DE6DFF-661F-6243-B616-A62E68811D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12243" r="14753" b="36119"/>
          <a:stretch/>
        </p:blipFill>
        <p:spPr>
          <a:xfrm>
            <a:off x="2501867" y="3822846"/>
            <a:ext cx="2009986" cy="175879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67E85315-384C-4146-BD54-555FC4482EE4}"/>
              </a:ext>
            </a:extLst>
          </p:cNvPr>
          <p:cNvGrpSpPr/>
          <p:nvPr/>
        </p:nvGrpSpPr>
        <p:grpSpPr>
          <a:xfrm>
            <a:off x="4491086" y="-156967"/>
            <a:ext cx="2009986" cy="5733006"/>
            <a:chOff x="4829420" y="0"/>
            <a:chExt cx="2462966" cy="6858000"/>
          </a:xfrm>
        </p:grpSpPr>
        <p:sp>
          <p:nvSpPr>
            <p:cNvPr id="73" name="Shape 762">
              <a:extLst>
                <a:ext uri="{FF2B5EF4-FFF2-40B4-BE49-F238E27FC236}">
                  <a16:creationId xmlns="" xmlns:a16="http://schemas.microsoft.com/office/drawing/2014/main" id="{A5CFE86D-A940-4D40-97FE-0DB6C1054951}"/>
                </a:ext>
              </a:extLst>
            </p:cNvPr>
            <p:cNvSpPr/>
            <p:nvPr/>
          </p:nvSpPr>
          <p:spPr>
            <a:xfrm>
              <a:off x="4829420" y="0"/>
              <a:ext cx="2462966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="" xmlns:a16="http://schemas.microsoft.com/office/drawing/2014/main" id="{D4C1FA88-BA11-D643-BCE9-BEE841537C08}"/>
                </a:ext>
              </a:extLst>
            </p:cNvPr>
            <p:cNvSpPr/>
            <p:nvPr/>
          </p:nvSpPr>
          <p:spPr>
            <a:xfrm>
              <a:off x="5392699" y="2087714"/>
              <a:ext cx="1336407" cy="441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2400" b="1" i="0" u="none" strike="noStrike" kern="1200" cap="none" spc="-4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Rajdhani Semibold"/>
                </a:rPr>
                <a:t>PEOPLE</a:t>
              </a:r>
              <a:endParaRPr kumimoji="0" lang="en-US" sz="2400" b="0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Medium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4726D88D-EB95-0E40-9AF6-60E9443527DF}"/>
                </a:ext>
              </a:extLst>
            </p:cNvPr>
            <p:cNvGrpSpPr/>
            <p:nvPr/>
          </p:nvGrpSpPr>
          <p:grpSpPr>
            <a:xfrm>
              <a:off x="5255785" y="596603"/>
              <a:ext cx="1463040" cy="1463040"/>
              <a:chOff x="5251959" y="193355"/>
              <a:chExt cx="1463040" cy="146304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="" xmlns:a16="http://schemas.microsoft.com/office/drawing/2014/main" id="{A21180A8-F2BB-BD4B-BED5-1CF95A20D615}"/>
                  </a:ext>
                </a:extLst>
              </p:cNvPr>
              <p:cNvGrpSpPr/>
              <p:nvPr/>
            </p:nvGrpSpPr>
            <p:grpSpPr>
              <a:xfrm>
                <a:off x="5251959" y="193355"/>
                <a:ext cx="1463040" cy="1463040"/>
                <a:chOff x="327479" y="193355"/>
                <a:chExt cx="1463040" cy="1463040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="" xmlns:a16="http://schemas.microsoft.com/office/drawing/2014/main" id="{895935E2-70EE-6749-B3B8-71609136229D}"/>
                    </a:ext>
                  </a:extLst>
                </p:cNvPr>
                <p:cNvSpPr/>
                <p:nvPr/>
              </p:nvSpPr>
              <p:spPr>
                <a:xfrm>
                  <a:off x="327479" y="193355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="" xmlns:a16="http://schemas.microsoft.com/office/drawing/2014/main" id="{F3225672-959F-484F-89A3-C9374F3680AE}"/>
                    </a:ext>
                  </a:extLst>
                </p:cNvPr>
                <p:cNvSpPr/>
                <p:nvPr/>
              </p:nvSpPr>
              <p:spPr>
                <a:xfrm>
                  <a:off x="423314" y="284795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="" xmlns:a16="http://schemas.microsoft.com/office/drawing/2014/main" id="{3ECFFC3E-1F57-8B48-8597-497A1F3A175F}"/>
                    </a:ext>
                  </a:extLst>
                </p:cNvPr>
                <p:cNvSpPr/>
                <p:nvPr/>
              </p:nvSpPr>
              <p:spPr>
                <a:xfrm>
                  <a:off x="613992" y="45910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77" name="Graphic 76" descr="Group">
                <a:extLst>
                  <a:ext uri="{FF2B5EF4-FFF2-40B4-BE49-F238E27FC236}">
                    <a16:creationId xmlns="" xmlns:a16="http://schemas.microsoft.com/office/drawing/2014/main" id="{4973E8FC-974B-4641-9472-F113FCDD4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93578" y="538362"/>
                <a:ext cx="797621" cy="797621"/>
              </a:xfrm>
              <a:prstGeom prst="rect">
                <a:avLst/>
              </a:prstGeom>
            </p:spPr>
          </p:pic>
        </p:grpSp>
      </p:grpSp>
      <p:pic>
        <p:nvPicPr>
          <p:cNvPr id="81" name="Graphic 80" descr="Group">
            <a:extLst>
              <a:ext uri="{FF2B5EF4-FFF2-40B4-BE49-F238E27FC236}">
                <a16:creationId xmlns="" xmlns:a16="http://schemas.microsoft.com/office/drawing/2014/main" id="{7BD3929C-9EE8-DA4C-A1A9-EC4A5614414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8313" t="-9774" r="26267" b="31470"/>
          <a:stretch/>
        </p:blipFill>
        <p:spPr>
          <a:xfrm>
            <a:off x="4511854" y="3232094"/>
            <a:ext cx="1968100" cy="235567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520547-BBE8-7F4A-971F-16B323E77DC0}"/>
              </a:ext>
            </a:extLst>
          </p:cNvPr>
          <p:cNvGrpSpPr/>
          <p:nvPr/>
        </p:nvGrpSpPr>
        <p:grpSpPr>
          <a:xfrm>
            <a:off x="7054092" y="625611"/>
            <a:ext cx="923010" cy="1355530"/>
            <a:chOff x="7980918" y="926130"/>
            <a:chExt cx="1148048" cy="1620428"/>
          </a:xfrm>
        </p:grpSpPr>
        <p:sp>
          <p:nvSpPr>
            <p:cNvPr id="84" name="Shape 781">
              <a:extLst>
                <a:ext uri="{FF2B5EF4-FFF2-40B4-BE49-F238E27FC236}">
                  <a16:creationId xmlns="" xmlns:a16="http://schemas.microsoft.com/office/drawing/2014/main" id="{D06EA570-C1E5-4840-8A60-BA795DD8F903}"/>
                </a:ext>
              </a:extLst>
            </p:cNvPr>
            <p:cNvSpPr/>
            <p:nvPr/>
          </p:nvSpPr>
          <p:spPr>
            <a:xfrm>
              <a:off x="7980918" y="2105051"/>
              <a:ext cx="1148048" cy="44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2400" b="1" i="0" u="none" strike="noStrike" kern="1200" cap="none" spc="-4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Rajdhani Semibold"/>
                </a:rPr>
                <a:t>PLACE</a:t>
              </a:r>
              <a:endParaRPr kumimoji="0" lang="en-US" sz="2400" b="0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Medium"/>
              </a:endParaRPr>
            </a:p>
          </p:txBody>
        </p:sp>
        <p:pic>
          <p:nvPicPr>
            <p:cNvPr id="87" name="Graphic 86" descr="City">
              <a:extLst>
                <a:ext uri="{FF2B5EF4-FFF2-40B4-BE49-F238E27FC236}">
                  <a16:creationId xmlns="" xmlns:a16="http://schemas.microsoft.com/office/drawing/2014/main" id="{8762E072-DE7D-5D46-BDA8-6733FBCD4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54845" y="926130"/>
              <a:ext cx="766293" cy="766293"/>
            </a:xfrm>
            <a:prstGeom prst="rect">
              <a:avLst/>
            </a:prstGeom>
          </p:spPr>
        </p:pic>
      </p:grpSp>
      <p:pic>
        <p:nvPicPr>
          <p:cNvPr id="91" name="Graphic 90" descr="City">
            <a:extLst>
              <a:ext uri="{FF2B5EF4-FFF2-40B4-BE49-F238E27FC236}">
                <a16:creationId xmlns="" xmlns:a16="http://schemas.microsoft.com/office/drawing/2014/main" id="{B548B5CC-7FE2-ED47-970F-D83DFD59832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36735" r="5298" b="18327"/>
          <a:stretch/>
        </p:blipFill>
        <p:spPr>
          <a:xfrm>
            <a:off x="6521840" y="2491928"/>
            <a:ext cx="2121319" cy="3103636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="" xmlns:a16="http://schemas.microsoft.com/office/drawing/2014/main" id="{3A486960-58C0-AC45-9872-F9882F4FE444}"/>
              </a:ext>
            </a:extLst>
          </p:cNvPr>
          <p:cNvSpPr/>
          <p:nvPr/>
        </p:nvSpPr>
        <p:spPr>
          <a:xfrm>
            <a:off x="6918615" y="292796"/>
            <a:ext cx="1193963" cy="122304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3BA0DA9-122F-B142-892B-D17A84CEFEF9}"/>
              </a:ext>
            </a:extLst>
          </p:cNvPr>
          <p:cNvGrpSpPr/>
          <p:nvPr/>
        </p:nvGrpSpPr>
        <p:grpSpPr>
          <a:xfrm>
            <a:off x="8502223" y="-156715"/>
            <a:ext cx="2009986" cy="5733006"/>
            <a:chOff x="4829420" y="0"/>
            <a:chExt cx="2462966" cy="6858000"/>
          </a:xfrm>
        </p:grpSpPr>
        <p:sp>
          <p:nvSpPr>
            <p:cNvPr id="97" name="Shape 762">
              <a:extLst>
                <a:ext uri="{FF2B5EF4-FFF2-40B4-BE49-F238E27FC236}">
                  <a16:creationId xmlns="" xmlns:a16="http://schemas.microsoft.com/office/drawing/2014/main" id="{992C98A1-7E52-114D-8AE3-F428C5EFA520}"/>
                </a:ext>
              </a:extLst>
            </p:cNvPr>
            <p:cNvSpPr/>
            <p:nvPr/>
          </p:nvSpPr>
          <p:spPr>
            <a:xfrm>
              <a:off x="4829420" y="0"/>
              <a:ext cx="2462966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Shape 776">
              <a:extLst>
                <a:ext uri="{FF2B5EF4-FFF2-40B4-BE49-F238E27FC236}">
                  <a16:creationId xmlns="" xmlns:a16="http://schemas.microsoft.com/office/drawing/2014/main" id="{35BD3AB0-8443-EC44-8121-8F2498F789FD}"/>
                </a:ext>
              </a:extLst>
            </p:cNvPr>
            <p:cNvSpPr/>
            <p:nvPr/>
          </p:nvSpPr>
          <p:spPr>
            <a:xfrm>
              <a:off x="4980519" y="2087714"/>
              <a:ext cx="2160768" cy="441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lang="en-US" sz="2400" b="1" spc="-43" dirty="0">
                  <a:solidFill>
                    <a:srgbClr val="FFFFFF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Rajdhani Semibold"/>
                </a:rPr>
                <a:t>PROMOTION</a:t>
              </a:r>
              <a:endParaRPr kumimoji="0" lang="en-US" sz="2400" b="0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Medium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B9E4CF93-5ECC-9E40-BD45-924237DF95F2}"/>
                </a:ext>
              </a:extLst>
            </p:cNvPr>
            <p:cNvGrpSpPr/>
            <p:nvPr/>
          </p:nvGrpSpPr>
          <p:grpSpPr>
            <a:xfrm>
              <a:off x="5255785" y="596603"/>
              <a:ext cx="1463040" cy="1463040"/>
              <a:chOff x="5251959" y="193355"/>
              <a:chExt cx="1463040" cy="1463040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="" xmlns:a16="http://schemas.microsoft.com/office/drawing/2014/main" id="{CED776E1-D133-E241-A719-FB6A40F28CA5}"/>
                  </a:ext>
                </a:extLst>
              </p:cNvPr>
              <p:cNvGrpSpPr/>
              <p:nvPr/>
            </p:nvGrpSpPr>
            <p:grpSpPr>
              <a:xfrm>
                <a:off x="5251959" y="193355"/>
                <a:ext cx="1463040" cy="1463040"/>
                <a:chOff x="327479" y="193355"/>
                <a:chExt cx="1463040" cy="1463040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="" xmlns:a16="http://schemas.microsoft.com/office/drawing/2014/main" id="{01402910-A155-2047-962F-8AEC13424ACE}"/>
                    </a:ext>
                  </a:extLst>
                </p:cNvPr>
                <p:cNvSpPr/>
                <p:nvPr/>
              </p:nvSpPr>
              <p:spPr>
                <a:xfrm>
                  <a:off x="327479" y="193355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="" xmlns:a16="http://schemas.microsoft.com/office/drawing/2014/main" id="{1A9FEA33-89BD-6C45-B8A8-9843DD4195CE}"/>
                    </a:ext>
                  </a:extLst>
                </p:cNvPr>
                <p:cNvSpPr/>
                <p:nvPr/>
              </p:nvSpPr>
              <p:spPr>
                <a:xfrm>
                  <a:off x="423314" y="284795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="" xmlns:a16="http://schemas.microsoft.com/office/drawing/2014/main" id="{804B1749-6488-AC46-94EF-A675BC932D0C}"/>
                    </a:ext>
                  </a:extLst>
                </p:cNvPr>
                <p:cNvSpPr/>
                <p:nvPr/>
              </p:nvSpPr>
              <p:spPr>
                <a:xfrm>
                  <a:off x="613992" y="45910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1" name="Graphic 100" descr="Group">
                <a:extLst>
                  <a:ext uri="{FF2B5EF4-FFF2-40B4-BE49-F238E27FC236}">
                    <a16:creationId xmlns="" xmlns:a16="http://schemas.microsoft.com/office/drawing/2014/main" id="{99993683-6E4A-C84C-938D-8F6F7309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93578" y="538362"/>
                <a:ext cx="797621" cy="797621"/>
              </a:xfrm>
              <a:prstGeom prst="rect">
                <a:avLst/>
              </a:prstGeom>
            </p:spPr>
          </p:pic>
        </p:grpSp>
      </p:grpSp>
      <p:pic>
        <p:nvPicPr>
          <p:cNvPr id="105" name="Graphic 104" descr="Podium">
            <a:extLst>
              <a:ext uri="{FF2B5EF4-FFF2-40B4-BE49-F238E27FC236}">
                <a16:creationId xmlns="" xmlns:a16="http://schemas.microsoft.com/office/drawing/2014/main" id="{DF62265E-452F-ED41-A3FF-C40E88540F7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24144" r="23651" b="31068"/>
          <a:stretch/>
        </p:blipFill>
        <p:spPr>
          <a:xfrm>
            <a:off x="8553314" y="2948181"/>
            <a:ext cx="1970578" cy="2627857"/>
          </a:xfrm>
          <a:prstGeom prst="rect">
            <a:avLst/>
          </a:prstGeom>
        </p:spPr>
      </p:pic>
      <p:sp>
        <p:nvSpPr>
          <p:cNvPr id="106" name="Right Brace 105">
            <a:extLst>
              <a:ext uri="{FF2B5EF4-FFF2-40B4-BE49-F238E27FC236}">
                <a16:creationId xmlns="" xmlns:a16="http://schemas.microsoft.com/office/drawing/2014/main" id="{A493410E-2B57-DB48-BD70-C09EA9F8C811}"/>
              </a:ext>
            </a:extLst>
          </p:cNvPr>
          <p:cNvSpPr/>
          <p:nvPr/>
        </p:nvSpPr>
        <p:spPr>
          <a:xfrm rot="5400000">
            <a:off x="5166063" y="-2479399"/>
            <a:ext cx="881981" cy="9666943"/>
          </a:xfrm>
          <a:prstGeom prst="rightBrace">
            <a:avLst>
              <a:gd name="adj1" fmla="val 77211"/>
              <a:gd name="adj2" fmla="val 50439"/>
            </a:avLst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hape 771">
            <a:extLst>
              <a:ext uri="{FF2B5EF4-FFF2-40B4-BE49-F238E27FC236}">
                <a16:creationId xmlns="" xmlns:a16="http://schemas.microsoft.com/office/drawing/2014/main" id="{C78AB0D2-2305-0B46-8BB7-9E022F5C4D66}"/>
              </a:ext>
            </a:extLst>
          </p:cNvPr>
          <p:cNvSpPr/>
          <p:nvPr/>
        </p:nvSpPr>
        <p:spPr>
          <a:xfrm>
            <a:off x="433873" y="2750848"/>
            <a:ext cx="10090019" cy="923330"/>
          </a:xfrm>
          <a:prstGeom prst="rect">
            <a:avLst/>
          </a:prstGeom>
          <a:noFill/>
          <a:ln w="28575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6000" b="1" spc="-43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Strategic Architecture</a:t>
            </a:r>
            <a:endParaRPr kumimoji="0" lang="en-US" sz="6000" b="0" i="0" u="none" strike="noStrike" kern="1200" cap="none" spc="-36" normalizeH="0" baseline="0" noProof="0" dirty="0">
              <a:ln>
                <a:solidFill>
                  <a:srgbClr val="FFC000"/>
                </a:solidFill>
              </a:ln>
              <a:solidFill>
                <a:srgbClr val="FFFFFF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  <p:sp>
        <p:nvSpPr>
          <p:cNvPr id="108" name="Shape 771">
            <a:extLst>
              <a:ext uri="{FF2B5EF4-FFF2-40B4-BE49-F238E27FC236}">
                <a16:creationId xmlns="" xmlns:a16="http://schemas.microsoft.com/office/drawing/2014/main" id="{77264C8B-148F-F24E-AA89-E8C5DDD1C97D}"/>
              </a:ext>
            </a:extLst>
          </p:cNvPr>
          <p:cNvSpPr/>
          <p:nvPr/>
        </p:nvSpPr>
        <p:spPr>
          <a:xfrm>
            <a:off x="4369842" y="3814437"/>
            <a:ext cx="7414226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800" i="0" u="none" strike="noStrike" kern="1200" cap="none" spc="-4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Use Leadership Priorities to guide</a:t>
            </a:r>
            <a:br>
              <a:rPr kumimoji="0" lang="en-US" sz="2800" i="0" u="none" strike="noStrike" kern="1200" cap="none" spc="-4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</a:br>
            <a:r>
              <a:rPr kumimoji="0" lang="en-US" sz="2800" i="0" u="none" strike="noStrike" kern="1200" cap="none" spc="-4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and </a:t>
            </a:r>
            <a:r>
              <a:rPr kumimoji="0" lang="en-US" sz="2800" i="0" u="none" strike="noStrike" kern="1200" cap="none" spc="-43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na</a:t>
            </a:r>
            <a:r>
              <a:rPr lang="en-US" sz="2800" spc="-43" dirty="0" err="1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vigate</a:t>
            </a:r>
            <a:r>
              <a:rPr lang="en-US" sz="2800" spc="-43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 decision making</a:t>
            </a:r>
            <a:endParaRPr kumimoji="0" lang="en-US" sz="2800" i="0" u="none" strike="noStrike" kern="1200" cap="none" spc="-36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225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6788381B-F3ED-9545-9853-405D36B97AC0}"/>
              </a:ext>
            </a:extLst>
          </p:cNvPr>
          <p:cNvGrpSpPr/>
          <p:nvPr/>
        </p:nvGrpSpPr>
        <p:grpSpPr>
          <a:xfrm>
            <a:off x="196565" y="361112"/>
            <a:ext cx="3075964" cy="2865799"/>
            <a:chOff x="7643214" y="2152536"/>
            <a:chExt cx="1965917" cy="1880402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5" name="Freeform 54">
              <a:extLst>
                <a:ext uri="{FF2B5EF4-FFF2-40B4-BE49-F238E27FC236}">
                  <a16:creationId xmlns="" xmlns:a16="http://schemas.microsoft.com/office/drawing/2014/main" id="{950FDA79-4C48-124B-879C-887F5A6C2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B173F9A-9D59-1044-9A62-A794737EC7A8}"/>
                </a:ext>
              </a:extLst>
            </p:cNvPr>
            <p:cNvSpPr txBox="1"/>
            <p:nvPr/>
          </p:nvSpPr>
          <p:spPr>
            <a:xfrm rot="20013594">
              <a:off x="7847492" y="2624680"/>
              <a:ext cx="1449894" cy="343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3395C92-7F60-744C-9207-586F1C43D97F}"/>
              </a:ext>
            </a:extLst>
          </p:cNvPr>
          <p:cNvGrpSpPr/>
          <p:nvPr/>
        </p:nvGrpSpPr>
        <p:grpSpPr>
          <a:xfrm>
            <a:off x="2061376" y="0"/>
            <a:ext cx="3509412" cy="2306488"/>
            <a:chOff x="8835056" y="1915592"/>
            <a:chExt cx="2242944" cy="151340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Freeform 57">
              <a:extLst>
                <a:ext uri="{FF2B5EF4-FFF2-40B4-BE49-F238E27FC236}">
                  <a16:creationId xmlns="" xmlns:a16="http://schemas.microsoft.com/office/drawing/2014/main" id="{49CF1ACB-2C86-974A-B3AC-DFFE6919F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E243CB4-DEBA-9349-A315-8C55F49652AB}"/>
                </a:ext>
              </a:extLst>
            </p:cNvPr>
            <p:cNvSpPr txBox="1"/>
            <p:nvPr/>
          </p:nvSpPr>
          <p:spPr>
            <a:xfrm rot="2088940">
              <a:off x="9961327" y="2454005"/>
              <a:ext cx="811621" cy="343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F0F6C3BF-5265-C242-A899-5C6092FE0DD4}"/>
              </a:ext>
            </a:extLst>
          </p:cNvPr>
          <p:cNvGrpSpPr/>
          <p:nvPr/>
        </p:nvGrpSpPr>
        <p:grpSpPr>
          <a:xfrm>
            <a:off x="4573295" y="996701"/>
            <a:ext cx="1789058" cy="3711558"/>
            <a:chOff x="10418834" y="2574758"/>
            <a:chExt cx="1143427" cy="243534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Freeform 60">
              <a:extLst>
                <a:ext uri="{FF2B5EF4-FFF2-40B4-BE49-F238E27FC236}">
                  <a16:creationId xmlns="" xmlns:a16="http://schemas.microsoft.com/office/drawing/2014/main" id="{95F4CBCE-59CD-7542-BE8F-56AF5C7C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5030CC01-DAD7-694E-BCC0-40FE166B8DE3}"/>
                </a:ext>
              </a:extLst>
            </p:cNvPr>
            <p:cNvSpPr txBox="1"/>
            <p:nvPr/>
          </p:nvSpPr>
          <p:spPr>
            <a:xfrm>
              <a:off x="10447384" y="3987876"/>
              <a:ext cx="1114877" cy="28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A27FE905-E876-3340-B23E-CF1AF5F8A937}"/>
              </a:ext>
            </a:extLst>
          </p:cNvPr>
          <p:cNvGrpSpPr/>
          <p:nvPr/>
        </p:nvGrpSpPr>
        <p:grpSpPr>
          <a:xfrm>
            <a:off x="311148" y="2284768"/>
            <a:ext cx="2334205" cy="3516069"/>
            <a:chOff x="7716445" y="3414748"/>
            <a:chExt cx="1491842" cy="230707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Freeform 85">
              <a:extLst>
                <a:ext uri="{FF2B5EF4-FFF2-40B4-BE49-F238E27FC236}">
                  <a16:creationId xmlns="" xmlns:a16="http://schemas.microsoft.com/office/drawing/2014/main" id="{4CC47D11-BA74-8E49-B4C6-85A95B3C7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E60C8EB1-9365-8346-B96B-C3A3DDFFB938}"/>
                </a:ext>
              </a:extLst>
            </p:cNvPr>
            <p:cNvSpPr txBox="1"/>
            <p:nvPr/>
          </p:nvSpPr>
          <p:spPr>
            <a:xfrm>
              <a:off x="7716445" y="4184487"/>
              <a:ext cx="1077995" cy="343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lang="en-US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958116EF-9EAA-574C-8E82-C1E8448489B6}"/>
              </a:ext>
            </a:extLst>
          </p:cNvPr>
          <p:cNvGrpSpPr/>
          <p:nvPr/>
        </p:nvGrpSpPr>
        <p:grpSpPr>
          <a:xfrm>
            <a:off x="1970784" y="4264083"/>
            <a:ext cx="3905232" cy="1600559"/>
            <a:chOff x="8777157" y="4713481"/>
            <a:chExt cx="2495921" cy="1050211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0" name="Freeform 89">
              <a:extLst>
                <a:ext uri="{FF2B5EF4-FFF2-40B4-BE49-F238E27FC236}">
                  <a16:creationId xmlns="" xmlns:a16="http://schemas.microsoft.com/office/drawing/2014/main" id="{E13AFB46-DB12-1E49-8E9D-E07BA90F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34E3A4E6-56FB-1F4B-8279-81FF78B80C43}"/>
                </a:ext>
              </a:extLst>
            </p:cNvPr>
            <p:cNvSpPr txBox="1"/>
            <p:nvPr/>
          </p:nvSpPr>
          <p:spPr>
            <a:xfrm>
              <a:off x="8948018" y="5060511"/>
              <a:ext cx="1965917" cy="3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lang="en-US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58F2C16-0FB9-934A-A822-7B342ACEDAEC}"/>
              </a:ext>
            </a:extLst>
          </p:cNvPr>
          <p:cNvSpPr txBox="1"/>
          <p:nvPr/>
        </p:nvSpPr>
        <p:spPr>
          <a:xfrm>
            <a:off x="1607916" y="1882984"/>
            <a:ext cx="3240847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A25ABF9D-62DB-4649-8D36-207FFAC0DDB3}"/>
              </a:ext>
            </a:extLst>
          </p:cNvPr>
          <p:cNvSpPr/>
          <p:nvPr/>
        </p:nvSpPr>
        <p:spPr>
          <a:xfrm>
            <a:off x="6855308" y="1615996"/>
            <a:ext cx="5925778" cy="416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RETHINK</a:t>
            </a: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Your Assumptions</a:t>
            </a:r>
          </a:p>
          <a:p>
            <a:pPr marL="457200" indent="-457200">
              <a:lnSpc>
                <a:spcPts val="324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RECONNECT</a:t>
            </a: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with Critical Interfaces</a:t>
            </a:r>
          </a:p>
          <a:p>
            <a:pPr marL="457200" indent="-457200"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RESET</a:t>
            </a: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Priorities</a:t>
            </a:r>
          </a:p>
          <a:p>
            <a:pPr marL="457200" indent="-457200"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RESILIENCY </a:t>
            </a: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Building</a:t>
            </a:r>
          </a:p>
          <a:p>
            <a:pPr marL="457200" indent="-457200">
              <a:lnSpc>
                <a:spcPts val="324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REIMAGINATION </a:t>
            </a:r>
            <a:br>
              <a:rPr lang="en-US" sz="3200" b="1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of your new situation</a:t>
            </a:r>
          </a:p>
        </p:txBody>
      </p:sp>
    </p:spTree>
    <p:extLst>
      <p:ext uri="{BB962C8B-B14F-4D97-AF65-F5344CB8AC3E}">
        <p14:creationId xmlns:p14="http://schemas.microsoft.com/office/powerpoint/2010/main" val="401564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ABFBEF-A85D-5B41-AF09-5569EF44E5B3}"/>
              </a:ext>
            </a:extLst>
          </p:cNvPr>
          <p:cNvSpPr txBox="1"/>
          <p:nvPr/>
        </p:nvSpPr>
        <p:spPr>
          <a:xfrm>
            <a:off x="221133" y="1545794"/>
            <a:ext cx="11953102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“Almost every successful person begins with two beliefs:  The future can be better than the present and </a:t>
            </a:r>
            <a:b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</a:b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I have the power to make it so.”</a:t>
            </a:r>
            <a:endParaRPr lang="en-US" sz="6000" dirty="0">
              <a:solidFill>
                <a:srgbClr val="002060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0AE528-C7DF-654D-8342-75023054AC8D}"/>
              </a:ext>
            </a:extLst>
          </p:cNvPr>
          <p:cNvSpPr txBox="1"/>
          <p:nvPr/>
        </p:nvSpPr>
        <p:spPr>
          <a:xfrm>
            <a:off x="9618492" y="4962114"/>
            <a:ext cx="2352375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David Brooks</a:t>
            </a:r>
          </a:p>
        </p:txBody>
      </p:sp>
    </p:spTree>
    <p:extLst>
      <p:ext uri="{BB962C8B-B14F-4D97-AF65-F5344CB8AC3E}">
        <p14:creationId xmlns:p14="http://schemas.microsoft.com/office/powerpoint/2010/main" val="151490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pic>
        <p:nvPicPr>
          <p:cNvPr id="6" name="Picture 5" descr="A person in a white shirt&#10;&#10;Description automatically generated">
            <a:extLst>
              <a:ext uri="{FF2B5EF4-FFF2-40B4-BE49-F238E27FC236}">
                <a16:creationId xmlns="" xmlns:a16="http://schemas.microsoft.com/office/drawing/2014/main" id="{3AE12112-5456-EE44-A5A2-F4CF774B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0"/>
          <a:stretch/>
        </p:blipFill>
        <p:spPr>
          <a:xfrm>
            <a:off x="-2738102" y="-1028025"/>
            <a:ext cx="5907188" cy="739972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11C2FD-379D-6A42-AD0A-752B971DDF57}"/>
              </a:ext>
            </a:extLst>
          </p:cNvPr>
          <p:cNvSpPr/>
          <p:nvPr/>
        </p:nvSpPr>
        <p:spPr>
          <a:xfrm>
            <a:off x="2386665" y="318697"/>
            <a:ext cx="7418669" cy="621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Rethink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Your</a:t>
            </a:r>
            <a:r>
              <a:rPr lang="en-US" sz="44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Assumptions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D0B95E5-F10C-6749-9391-74C6B8CF9FC3}"/>
              </a:ext>
            </a:extLst>
          </p:cNvPr>
          <p:cNvGrpSpPr/>
          <p:nvPr/>
        </p:nvGrpSpPr>
        <p:grpSpPr>
          <a:xfrm rot="1449376">
            <a:off x="7304564" y="788500"/>
            <a:ext cx="2559555" cy="2384674"/>
            <a:chOff x="7643214" y="2152536"/>
            <a:chExt cx="1965917" cy="1880402"/>
          </a:xfrm>
          <a:solidFill>
            <a:schemeClr val="bg1">
              <a:alpha val="6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48C267B9-3935-5740-858C-E62B46AE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214" y="2152536"/>
              <a:ext cx="1965917" cy="1880402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754493F-E58F-2744-BE56-F8A8ABC3AE88}"/>
                </a:ext>
              </a:extLst>
            </p:cNvPr>
            <p:cNvSpPr txBox="1"/>
            <p:nvPr/>
          </p:nvSpPr>
          <p:spPr>
            <a:xfrm rot="20013594">
              <a:off x="8028116" y="2638585"/>
              <a:ext cx="1088644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Reconnect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9F7086D-2610-E146-981E-3510CB407F89}"/>
              </a:ext>
            </a:extLst>
          </p:cNvPr>
          <p:cNvGrpSpPr/>
          <p:nvPr/>
        </p:nvGrpSpPr>
        <p:grpSpPr>
          <a:xfrm rot="1449376">
            <a:off x="8922824" y="1243515"/>
            <a:ext cx="2920233" cy="1919263"/>
            <a:chOff x="8835056" y="1915592"/>
            <a:chExt cx="2242944" cy="151340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90B4E700-E62F-264D-A3C7-851C2EF66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56" y="1915592"/>
              <a:ext cx="2242944" cy="1513408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C51D7FF-5755-9044-BA1D-10CE2542D39D}"/>
                </a:ext>
              </a:extLst>
            </p:cNvPr>
            <p:cNvSpPr txBox="1"/>
            <p:nvPr/>
          </p:nvSpPr>
          <p:spPr>
            <a:xfrm rot="2088940">
              <a:off x="10040740" y="2467910"/>
              <a:ext cx="652792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Reset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A25C58B-A289-A945-AA4E-DBE5BA0455AA}"/>
              </a:ext>
            </a:extLst>
          </p:cNvPr>
          <p:cNvGrpSpPr/>
          <p:nvPr/>
        </p:nvGrpSpPr>
        <p:grpSpPr>
          <a:xfrm rot="1449376">
            <a:off x="10285725" y="2505594"/>
            <a:ext cx="1486792" cy="3088442"/>
            <a:chOff x="10418834" y="2574758"/>
            <a:chExt cx="1141960" cy="2435348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E87568DA-9B08-354B-A527-4F463308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834" y="2574758"/>
              <a:ext cx="1141960" cy="2435348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639D886-4DBC-2C42-8412-B0004DDB7A43}"/>
                </a:ext>
              </a:extLst>
            </p:cNvPr>
            <p:cNvSpPr txBox="1"/>
            <p:nvPr/>
          </p:nvSpPr>
          <p:spPr>
            <a:xfrm>
              <a:off x="10473427" y="4001610"/>
              <a:ext cx="1062787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Resiliency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6146761-BB51-3148-B98D-E5788B4AC49D}"/>
              </a:ext>
            </a:extLst>
          </p:cNvPr>
          <p:cNvGrpSpPr/>
          <p:nvPr/>
        </p:nvGrpSpPr>
        <p:grpSpPr>
          <a:xfrm rot="1449376">
            <a:off x="6659328" y="2171486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673E2227-F7E1-1A47-94CF-A361ACB1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67DB695-5B1F-6B4D-A2FA-EFE290037513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A69EED7-9B23-5E44-9784-C40380A8001D}"/>
              </a:ext>
            </a:extLst>
          </p:cNvPr>
          <p:cNvGrpSpPr/>
          <p:nvPr/>
        </p:nvGrpSpPr>
        <p:grpSpPr>
          <a:xfrm rot="1449376">
            <a:off x="7507794" y="4543278"/>
            <a:ext cx="3249601" cy="1331849"/>
            <a:chOff x="8777157" y="4713481"/>
            <a:chExt cx="2495921" cy="1050211"/>
          </a:xfrm>
          <a:solidFill>
            <a:schemeClr val="bg1">
              <a:alpha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CCC20DA0-58A1-B94E-AB30-0D4D262A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157" y="4713481"/>
              <a:ext cx="2495921" cy="1050211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3AB7">
                    <a:lumMod val="7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F4EBB1C-AC60-2141-9D55-2DF56DB130A6}"/>
                </a:ext>
              </a:extLst>
            </p:cNvPr>
            <p:cNvSpPr txBox="1"/>
            <p:nvPr/>
          </p:nvSpPr>
          <p:spPr>
            <a:xfrm>
              <a:off x="8948018" y="5074416"/>
              <a:ext cx="1965917" cy="31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>
                      <a:alpha val="34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Reimagination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34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506A67C-9945-7548-9CC9-D20E4C0325C3}"/>
              </a:ext>
            </a:extLst>
          </p:cNvPr>
          <p:cNvSpPr txBox="1"/>
          <p:nvPr/>
        </p:nvSpPr>
        <p:spPr>
          <a:xfrm rot="1449376">
            <a:off x="8006935" y="2723146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F1C5541-32FA-2343-B979-B99F794C1234}"/>
              </a:ext>
            </a:extLst>
          </p:cNvPr>
          <p:cNvSpPr/>
          <p:nvPr/>
        </p:nvSpPr>
        <p:spPr>
          <a:xfrm>
            <a:off x="2373407" y="1430515"/>
            <a:ext cx="4567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The New Normal</a:t>
            </a: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What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Is It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3CBC9C2-843B-5946-B433-ED6726BD5211}"/>
              </a:ext>
            </a:extLst>
          </p:cNvPr>
          <p:cNvSpPr/>
          <p:nvPr/>
        </p:nvSpPr>
        <p:spPr>
          <a:xfrm>
            <a:off x="1913179" y="3018479"/>
            <a:ext cx="5712215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Realization that every </a:t>
            </a:r>
            <a:b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interface with key </a:t>
            </a:r>
            <a:b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stakeholders is </a:t>
            </a:r>
            <a:b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changing or changed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3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BA71069-8B83-6844-BE5F-AB451631A089}"/>
              </a:ext>
            </a:extLst>
          </p:cNvPr>
          <p:cNvSpPr txBox="1"/>
          <p:nvPr/>
        </p:nvSpPr>
        <p:spPr>
          <a:xfrm>
            <a:off x="258564" y="319122"/>
            <a:ext cx="953270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400"/>
              </a:lnSpc>
            </a:pPr>
            <a:r>
              <a:rPr lang="en-US" sz="5750" dirty="0">
                <a:solidFill>
                  <a:srgbClr val="002060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Key Stakeholders</a:t>
            </a:r>
            <a:endParaRPr lang="en-US" sz="5750" b="1" dirty="0">
              <a:solidFill>
                <a:srgbClr val="002060"/>
              </a:solidFill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16BE5DE6-D144-9741-AA0A-41F84945071F}"/>
              </a:ext>
            </a:extLst>
          </p:cNvPr>
          <p:cNvGrpSpPr/>
          <p:nvPr/>
        </p:nvGrpSpPr>
        <p:grpSpPr>
          <a:xfrm>
            <a:off x="4066960" y="2969235"/>
            <a:ext cx="1790323" cy="932433"/>
            <a:chOff x="3913901" y="5865040"/>
            <a:chExt cx="3322518" cy="1730427"/>
          </a:xfrm>
        </p:grpSpPr>
        <p:cxnSp>
          <p:nvCxnSpPr>
            <p:cNvPr id="125" name="直接连接符 84">
              <a:extLst>
                <a:ext uri="{FF2B5EF4-FFF2-40B4-BE49-F238E27FC236}">
                  <a16:creationId xmlns="" xmlns:a16="http://schemas.microsoft.com/office/drawing/2014/main" id="{B13D91C4-08EA-6B4D-9ECA-1574EA161492}"/>
                </a:ext>
              </a:extLst>
            </p:cNvPr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6" name="弧形 85">
              <a:extLst>
                <a:ext uri="{FF2B5EF4-FFF2-40B4-BE49-F238E27FC236}">
                  <a16:creationId xmlns="" xmlns:a16="http://schemas.microsoft.com/office/drawing/2014/main" id="{CBC83271-EB24-DD4F-A5B8-7D5E000E6A3E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0A9C424B-0949-9D40-A04F-89FECC388A35}"/>
              </a:ext>
            </a:extLst>
          </p:cNvPr>
          <p:cNvGrpSpPr/>
          <p:nvPr/>
        </p:nvGrpSpPr>
        <p:grpSpPr>
          <a:xfrm>
            <a:off x="6025759" y="2969235"/>
            <a:ext cx="1790323" cy="932433"/>
            <a:chOff x="3913901" y="5865040"/>
            <a:chExt cx="3322518" cy="1730427"/>
          </a:xfrm>
        </p:grpSpPr>
        <p:cxnSp>
          <p:nvCxnSpPr>
            <p:cNvPr id="128" name="直接连接符 84">
              <a:extLst>
                <a:ext uri="{FF2B5EF4-FFF2-40B4-BE49-F238E27FC236}">
                  <a16:creationId xmlns="" xmlns:a16="http://schemas.microsoft.com/office/drawing/2014/main" id="{B83BB9E0-B7B5-B742-ADD1-A529C66A6716}"/>
                </a:ext>
              </a:extLst>
            </p:cNvPr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9" name="弧形 85">
              <a:extLst>
                <a:ext uri="{FF2B5EF4-FFF2-40B4-BE49-F238E27FC236}">
                  <a16:creationId xmlns="" xmlns:a16="http://schemas.microsoft.com/office/drawing/2014/main" id="{798D7266-4B1B-B54D-9305-FA3E9B57227D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1B590839-2FA7-FF4E-9DAC-38A67297E011}"/>
              </a:ext>
            </a:extLst>
          </p:cNvPr>
          <p:cNvGrpSpPr/>
          <p:nvPr/>
        </p:nvGrpSpPr>
        <p:grpSpPr>
          <a:xfrm>
            <a:off x="7981614" y="2969235"/>
            <a:ext cx="1790323" cy="932433"/>
            <a:chOff x="3913901" y="5865040"/>
            <a:chExt cx="3322518" cy="1730427"/>
          </a:xfrm>
        </p:grpSpPr>
        <p:cxnSp>
          <p:nvCxnSpPr>
            <p:cNvPr id="131" name="直接连接符 84">
              <a:extLst>
                <a:ext uri="{FF2B5EF4-FFF2-40B4-BE49-F238E27FC236}">
                  <a16:creationId xmlns="" xmlns:a16="http://schemas.microsoft.com/office/drawing/2014/main" id="{9F2B211F-C947-454A-9B93-DDD5FE4DD010}"/>
                </a:ext>
              </a:extLst>
            </p:cNvPr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2" name="弧形 85">
              <a:extLst>
                <a:ext uri="{FF2B5EF4-FFF2-40B4-BE49-F238E27FC236}">
                  <a16:creationId xmlns="" xmlns:a16="http://schemas.microsoft.com/office/drawing/2014/main" id="{C8BA4CCB-351A-6444-9A9B-D8E2A57B69AE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32ACC823-CF9A-7244-9709-E3C36160ECDB}"/>
              </a:ext>
            </a:extLst>
          </p:cNvPr>
          <p:cNvGrpSpPr/>
          <p:nvPr/>
        </p:nvGrpSpPr>
        <p:grpSpPr>
          <a:xfrm>
            <a:off x="2108500" y="2969235"/>
            <a:ext cx="1790323" cy="932433"/>
            <a:chOff x="3913901" y="5865040"/>
            <a:chExt cx="3322518" cy="1730427"/>
          </a:xfrm>
        </p:grpSpPr>
        <p:cxnSp>
          <p:nvCxnSpPr>
            <p:cNvPr id="134" name="直接连接符 84">
              <a:extLst>
                <a:ext uri="{FF2B5EF4-FFF2-40B4-BE49-F238E27FC236}">
                  <a16:creationId xmlns="" xmlns:a16="http://schemas.microsoft.com/office/drawing/2014/main" id="{4C369C13-8466-B347-AC27-90D5A0DDE798}"/>
                </a:ext>
              </a:extLst>
            </p:cNvPr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5" name="弧形 85">
              <a:extLst>
                <a:ext uri="{FF2B5EF4-FFF2-40B4-BE49-F238E27FC236}">
                  <a16:creationId xmlns="" xmlns:a16="http://schemas.microsoft.com/office/drawing/2014/main" id="{0AB90E7C-2809-C14F-9DF1-5FC9474C28D8}"/>
                </a:ext>
              </a:extLst>
            </p:cNvPr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4BED181-D9BA-8A48-B5C1-0C3AF669DFEF}"/>
              </a:ext>
            </a:extLst>
          </p:cNvPr>
          <p:cNvSpPr txBox="1"/>
          <p:nvPr/>
        </p:nvSpPr>
        <p:spPr>
          <a:xfrm>
            <a:off x="5365219" y="3948699"/>
            <a:ext cx="2184536" cy="60719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72CF73BA-E6FC-5D48-94CB-F0AD2C0071F5}"/>
              </a:ext>
            </a:extLst>
          </p:cNvPr>
          <p:cNvSpPr txBox="1"/>
          <p:nvPr/>
        </p:nvSpPr>
        <p:spPr>
          <a:xfrm>
            <a:off x="9212897" y="3965238"/>
            <a:ext cx="2184536" cy="60719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B9708838-303D-E049-9DBF-60582A06A4E1}"/>
              </a:ext>
            </a:extLst>
          </p:cNvPr>
          <p:cNvSpPr txBox="1"/>
          <p:nvPr/>
        </p:nvSpPr>
        <p:spPr>
          <a:xfrm>
            <a:off x="7310570" y="4104037"/>
            <a:ext cx="2184536" cy="7481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LIAISONS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BE05B454-1587-FF4D-943B-F63B416E81C1}"/>
              </a:ext>
            </a:extLst>
          </p:cNvPr>
          <p:cNvSpPr txBox="1"/>
          <p:nvPr/>
        </p:nvSpPr>
        <p:spPr>
          <a:xfrm>
            <a:off x="1434903" y="3935155"/>
            <a:ext cx="2184536" cy="60719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1253D680-284E-4945-BE00-FBF0579BE424}"/>
              </a:ext>
            </a:extLst>
          </p:cNvPr>
          <p:cNvSpPr txBox="1"/>
          <p:nvPr/>
        </p:nvSpPr>
        <p:spPr>
          <a:xfrm>
            <a:off x="3493372" y="3948699"/>
            <a:ext cx="2184536" cy="60719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SUPPLIERS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F6F81EA6-4CAC-BE4A-AB15-72260524A8B8}"/>
              </a:ext>
            </a:extLst>
          </p:cNvPr>
          <p:cNvGrpSpPr/>
          <p:nvPr/>
        </p:nvGrpSpPr>
        <p:grpSpPr>
          <a:xfrm>
            <a:off x="2025605" y="2937103"/>
            <a:ext cx="996696" cy="996696"/>
            <a:chOff x="1673545" y="2955706"/>
            <a:chExt cx="996696" cy="996696"/>
          </a:xfrm>
        </p:grpSpPr>
        <p:grpSp>
          <p:nvGrpSpPr>
            <p:cNvPr id="142" name="Group 141">
              <a:extLst>
                <a:ext uri="{FF2B5EF4-FFF2-40B4-BE49-F238E27FC236}">
                  <a16:creationId xmlns="" xmlns:a16="http://schemas.microsoft.com/office/drawing/2014/main" id="{D518A164-6ECB-844B-9274-4F0E104E5B8B}"/>
                </a:ext>
              </a:extLst>
            </p:cNvPr>
            <p:cNvGrpSpPr/>
            <p:nvPr/>
          </p:nvGrpSpPr>
          <p:grpSpPr>
            <a:xfrm>
              <a:off x="1673545" y="2955706"/>
              <a:ext cx="996696" cy="996696"/>
              <a:chOff x="1673545" y="2955706"/>
              <a:chExt cx="996696" cy="996696"/>
            </a:xfrm>
          </p:grpSpPr>
          <p:sp>
            <p:nvSpPr>
              <p:cNvPr id="144" name="Oval 143">
                <a:extLst>
                  <a:ext uri="{FF2B5EF4-FFF2-40B4-BE49-F238E27FC236}">
                    <a16:creationId xmlns="" xmlns:a16="http://schemas.microsoft.com/office/drawing/2014/main" id="{6948FCB7-5076-9A45-8BA0-AFE4C220C2CB}"/>
                  </a:ext>
                </a:extLst>
              </p:cNvPr>
              <p:cNvSpPr/>
              <p:nvPr/>
            </p:nvSpPr>
            <p:spPr>
              <a:xfrm>
                <a:off x="1673545" y="2955706"/>
                <a:ext cx="996696" cy="9966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="" xmlns:a16="http://schemas.microsoft.com/office/drawing/2014/main" id="{A92C6192-ACA7-9F4E-A105-7FBB9A0686A5}"/>
                  </a:ext>
                </a:extLst>
              </p:cNvPr>
              <p:cNvSpPr/>
              <p:nvPr/>
            </p:nvSpPr>
            <p:spPr>
              <a:xfrm>
                <a:off x="1755934" y="3043438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="" xmlns:a16="http://schemas.microsoft.com/office/drawing/2014/main" id="{9E8D7ADD-2347-954C-A741-048E97BF9AEF}"/>
                  </a:ext>
                </a:extLst>
              </p:cNvPr>
              <p:cNvSpPr/>
              <p:nvPr/>
            </p:nvSpPr>
            <p:spPr>
              <a:xfrm>
                <a:off x="1847374" y="3134878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3" name="Graphic 142" descr="Group">
              <a:extLst>
                <a:ext uri="{FF2B5EF4-FFF2-40B4-BE49-F238E27FC236}">
                  <a16:creationId xmlns="" xmlns:a16="http://schemas.microsoft.com/office/drawing/2014/main" id="{6C4E1C1C-5C70-5F4F-8C5B-0033FEB6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20665" y="3173135"/>
              <a:ext cx="561836" cy="561836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69972A21-9A6E-9F40-8E23-9D6AC289F1AE}"/>
              </a:ext>
            </a:extLst>
          </p:cNvPr>
          <p:cNvGrpSpPr/>
          <p:nvPr/>
        </p:nvGrpSpPr>
        <p:grpSpPr>
          <a:xfrm>
            <a:off x="3990919" y="2937103"/>
            <a:ext cx="996696" cy="996696"/>
            <a:chOff x="3638859" y="2955706"/>
            <a:chExt cx="996696" cy="996696"/>
          </a:xfrm>
        </p:grpSpPr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0F27749A-53C1-3141-AF00-9199DC3A2B98}"/>
                </a:ext>
              </a:extLst>
            </p:cNvPr>
            <p:cNvGrpSpPr/>
            <p:nvPr/>
          </p:nvGrpSpPr>
          <p:grpSpPr>
            <a:xfrm>
              <a:off x="3638859" y="2955706"/>
              <a:ext cx="996696" cy="996696"/>
              <a:chOff x="1673545" y="2955706"/>
              <a:chExt cx="996696" cy="996696"/>
            </a:xfrm>
          </p:grpSpPr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DB42400C-112A-134B-90AB-377EBBB8C31C}"/>
                  </a:ext>
                </a:extLst>
              </p:cNvPr>
              <p:cNvSpPr/>
              <p:nvPr/>
            </p:nvSpPr>
            <p:spPr>
              <a:xfrm>
                <a:off x="1673545" y="2955706"/>
                <a:ext cx="996696" cy="9966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CB9FA6AF-D9F3-9D45-B068-D15CC1AC25D9}"/>
                  </a:ext>
                </a:extLst>
              </p:cNvPr>
              <p:cNvSpPr/>
              <p:nvPr/>
            </p:nvSpPr>
            <p:spPr>
              <a:xfrm>
                <a:off x="1755934" y="3043438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="" xmlns:a16="http://schemas.microsoft.com/office/drawing/2014/main" id="{8571DDCE-E2B8-F04E-BE5A-53F206BB1EDD}"/>
                  </a:ext>
                </a:extLst>
              </p:cNvPr>
              <p:cNvSpPr/>
              <p:nvPr/>
            </p:nvSpPr>
            <p:spPr>
              <a:xfrm>
                <a:off x="1847374" y="3134878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9" name="Graphic 148" descr="Truck">
              <a:extLst>
                <a:ext uri="{FF2B5EF4-FFF2-40B4-BE49-F238E27FC236}">
                  <a16:creationId xmlns="" xmlns:a16="http://schemas.microsoft.com/office/drawing/2014/main" id="{D8E4832A-75F6-B045-99F3-7784D53F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5622" y="3109460"/>
              <a:ext cx="640080" cy="640080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AB3CEFE1-AB77-2042-8E89-95853045B650}"/>
              </a:ext>
            </a:extLst>
          </p:cNvPr>
          <p:cNvGrpSpPr/>
          <p:nvPr/>
        </p:nvGrpSpPr>
        <p:grpSpPr>
          <a:xfrm>
            <a:off x="9851421" y="2930652"/>
            <a:ext cx="996696" cy="996696"/>
            <a:chOff x="9454757" y="2949255"/>
            <a:chExt cx="996696" cy="996696"/>
          </a:xfrm>
        </p:grpSpPr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82C981E3-3408-F54A-97BA-CFF4A52079C5}"/>
                </a:ext>
              </a:extLst>
            </p:cNvPr>
            <p:cNvGrpSpPr/>
            <p:nvPr/>
          </p:nvGrpSpPr>
          <p:grpSpPr>
            <a:xfrm>
              <a:off x="9454757" y="2949255"/>
              <a:ext cx="996696" cy="996696"/>
              <a:chOff x="1673545" y="2955706"/>
              <a:chExt cx="996696" cy="996696"/>
            </a:xfrm>
          </p:grpSpPr>
          <p:sp>
            <p:nvSpPr>
              <p:cNvPr id="156" name="Oval 155">
                <a:extLst>
                  <a:ext uri="{FF2B5EF4-FFF2-40B4-BE49-F238E27FC236}">
                    <a16:creationId xmlns="" xmlns:a16="http://schemas.microsoft.com/office/drawing/2014/main" id="{931F4A4F-CE94-5645-A17C-DDD11C81776D}"/>
                  </a:ext>
                </a:extLst>
              </p:cNvPr>
              <p:cNvSpPr/>
              <p:nvPr/>
            </p:nvSpPr>
            <p:spPr>
              <a:xfrm>
                <a:off x="1673545" y="2955706"/>
                <a:ext cx="996696" cy="9966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A1DAED2F-F5A9-6B49-AB65-6E7F22E331D0}"/>
                  </a:ext>
                </a:extLst>
              </p:cNvPr>
              <p:cNvSpPr/>
              <p:nvPr/>
            </p:nvSpPr>
            <p:spPr>
              <a:xfrm>
                <a:off x="1755934" y="3043438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9DEC9DC8-59C3-8B43-A17C-81DBD335B21B}"/>
                  </a:ext>
                </a:extLst>
              </p:cNvPr>
              <p:cNvSpPr/>
              <p:nvPr/>
            </p:nvSpPr>
            <p:spPr>
              <a:xfrm>
                <a:off x="1847374" y="3134878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5" name="Graphic 154" descr="Group of people">
              <a:extLst>
                <a:ext uri="{FF2B5EF4-FFF2-40B4-BE49-F238E27FC236}">
                  <a16:creationId xmlns="" xmlns:a16="http://schemas.microsoft.com/office/drawing/2014/main" id="{02983CAD-DA72-2A40-A082-CF71DE48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13753" y="3109460"/>
              <a:ext cx="620562" cy="620562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295C36B8-B3BA-B145-BE87-DAC8460A3C10}"/>
              </a:ext>
            </a:extLst>
          </p:cNvPr>
          <p:cNvGrpSpPr/>
          <p:nvPr/>
        </p:nvGrpSpPr>
        <p:grpSpPr>
          <a:xfrm>
            <a:off x="5946578" y="2937103"/>
            <a:ext cx="996696" cy="996696"/>
            <a:chOff x="5594518" y="2955706"/>
            <a:chExt cx="996696" cy="996696"/>
          </a:xfrm>
        </p:grpSpPr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CD473370-D04D-394A-97F8-D5FC9595B0FE}"/>
                </a:ext>
              </a:extLst>
            </p:cNvPr>
            <p:cNvGrpSpPr/>
            <p:nvPr/>
          </p:nvGrpSpPr>
          <p:grpSpPr>
            <a:xfrm>
              <a:off x="5594518" y="2955706"/>
              <a:ext cx="996696" cy="996696"/>
              <a:chOff x="1673545" y="2955706"/>
              <a:chExt cx="996696" cy="996696"/>
            </a:xfrm>
          </p:grpSpPr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FA5B0AE0-E65A-E949-851F-B75EB265BECF}"/>
                  </a:ext>
                </a:extLst>
              </p:cNvPr>
              <p:cNvSpPr/>
              <p:nvPr/>
            </p:nvSpPr>
            <p:spPr>
              <a:xfrm>
                <a:off x="1673545" y="2955706"/>
                <a:ext cx="996696" cy="9966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259B47A1-FA5B-5B44-A13F-239D9E9975EF}"/>
                  </a:ext>
                </a:extLst>
              </p:cNvPr>
              <p:cNvSpPr/>
              <p:nvPr/>
            </p:nvSpPr>
            <p:spPr>
              <a:xfrm>
                <a:off x="1755934" y="3043438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="" xmlns:a16="http://schemas.microsoft.com/office/drawing/2014/main" id="{EF73C946-9810-2046-B450-D12FD1B0D037}"/>
                  </a:ext>
                </a:extLst>
              </p:cNvPr>
              <p:cNvSpPr/>
              <p:nvPr/>
            </p:nvSpPr>
            <p:spPr>
              <a:xfrm>
                <a:off x="1847374" y="3134878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phic 160" descr="Connections">
              <a:extLst>
                <a:ext uri="{FF2B5EF4-FFF2-40B4-BE49-F238E27FC236}">
                  <a16:creationId xmlns="" xmlns:a16="http://schemas.microsoft.com/office/drawing/2014/main" id="{BD8F5906-7F58-294F-A9C2-5AD35263D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917" y="3059233"/>
              <a:ext cx="776740" cy="776740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15EF0B12-D964-B945-B1B8-6393E29935CD}"/>
              </a:ext>
            </a:extLst>
          </p:cNvPr>
          <p:cNvGrpSpPr/>
          <p:nvPr/>
        </p:nvGrpSpPr>
        <p:grpSpPr>
          <a:xfrm>
            <a:off x="7902385" y="2937103"/>
            <a:ext cx="996696" cy="996696"/>
            <a:chOff x="7550325" y="2955706"/>
            <a:chExt cx="996696" cy="996696"/>
          </a:xfrm>
        </p:grpSpPr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F5A64119-7057-0340-820A-24B17FC3B321}"/>
                </a:ext>
              </a:extLst>
            </p:cNvPr>
            <p:cNvGrpSpPr/>
            <p:nvPr/>
          </p:nvGrpSpPr>
          <p:grpSpPr>
            <a:xfrm>
              <a:off x="7550325" y="2955706"/>
              <a:ext cx="996696" cy="996696"/>
              <a:chOff x="1673545" y="2955706"/>
              <a:chExt cx="996696" cy="996696"/>
            </a:xfrm>
          </p:grpSpPr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4F192E6B-8836-5746-BB88-F08624E893DD}"/>
                  </a:ext>
                </a:extLst>
              </p:cNvPr>
              <p:cNvSpPr/>
              <p:nvPr/>
            </p:nvSpPr>
            <p:spPr>
              <a:xfrm>
                <a:off x="1673545" y="2955706"/>
                <a:ext cx="996696" cy="9966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="" xmlns:a16="http://schemas.microsoft.com/office/drawing/2014/main" id="{2E674981-45BE-6843-BA11-0EA9790FB89D}"/>
                  </a:ext>
                </a:extLst>
              </p:cNvPr>
              <p:cNvSpPr/>
              <p:nvPr/>
            </p:nvSpPr>
            <p:spPr>
              <a:xfrm>
                <a:off x="1755934" y="3043438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184EA3D6-31B8-4A45-8C08-1025B48A0689}"/>
                  </a:ext>
                </a:extLst>
              </p:cNvPr>
              <p:cNvSpPr/>
              <p:nvPr/>
            </p:nvSpPr>
            <p:spPr>
              <a:xfrm>
                <a:off x="1847374" y="3134878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7" name="Graphic 166" descr="Handshake">
              <a:extLst>
                <a:ext uri="{FF2B5EF4-FFF2-40B4-BE49-F238E27FC236}">
                  <a16:creationId xmlns="" xmlns:a16="http://schemas.microsoft.com/office/drawing/2014/main" id="{0A6839E2-0B98-BE4F-9C70-EBBAADA8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76407" y="3087131"/>
              <a:ext cx="779267" cy="779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62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89DFDE9-7EA9-EF46-873A-86C0276A3D63}"/>
              </a:ext>
            </a:extLst>
          </p:cNvPr>
          <p:cNvSpPr/>
          <p:nvPr/>
        </p:nvSpPr>
        <p:spPr>
          <a:xfrm>
            <a:off x="106928" y="243541"/>
            <a:ext cx="7418669" cy="621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Rethink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 Your</a:t>
            </a:r>
            <a:r>
              <a:rPr lang="en-US" sz="44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Assumptions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2421A59-3270-794A-9201-F02E434FDDD4}"/>
              </a:ext>
            </a:extLst>
          </p:cNvPr>
          <p:cNvSpPr/>
          <p:nvPr/>
        </p:nvSpPr>
        <p:spPr>
          <a:xfrm>
            <a:off x="301426" y="1773615"/>
            <a:ext cx="589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People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may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not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operate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with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same level of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commitment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and energy as before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EE91F84-ECD0-5843-909B-64BAB284CDEA}"/>
              </a:ext>
            </a:extLst>
          </p:cNvPr>
          <p:cNvSpPr/>
          <p:nvPr/>
        </p:nvSpPr>
        <p:spPr>
          <a:xfrm>
            <a:off x="285811" y="3492942"/>
            <a:ext cx="5829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0" lvl="0" indent="-520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Key Stakeholders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may not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be able to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unction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rPr>
              <a:t>like before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758DBBF-269E-9945-85B2-7A7DC7F9CC2F}"/>
              </a:ext>
            </a:extLst>
          </p:cNvPr>
          <p:cNvGrpSpPr/>
          <p:nvPr/>
        </p:nvGrpSpPr>
        <p:grpSpPr>
          <a:xfrm rot="1449376">
            <a:off x="6515836" y="2394268"/>
            <a:ext cx="1932133" cy="2925773"/>
            <a:chOff x="7724274" y="3414748"/>
            <a:chExt cx="1484013" cy="230707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Freeform 55">
              <a:extLst>
                <a:ext uri="{FF2B5EF4-FFF2-40B4-BE49-F238E27FC236}">
                  <a16:creationId xmlns="" xmlns:a16="http://schemas.microsoft.com/office/drawing/2014/main" id="{2629C611-912A-5A48-9321-8C557F4E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74" y="3414748"/>
              <a:ext cx="1484013" cy="2307078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gradFill>
              <a:gsLst>
                <a:gs pos="0">
                  <a:srgbClr val="FFE803"/>
                </a:gs>
                <a:gs pos="94000">
                  <a:srgbClr val="CE941F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86D8BA2-BF3C-5A4E-9127-C2DA8D862FBC}"/>
                </a:ext>
              </a:extLst>
            </p:cNvPr>
            <p:cNvSpPr txBox="1"/>
            <p:nvPr/>
          </p:nvSpPr>
          <p:spPr>
            <a:xfrm>
              <a:off x="7841012" y="4198221"/>
              <a:ext cx="828856" cy="315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Rethink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073D7B15-70F9-B545-84D6-9C16FD515D01}"/>
              </a:ext>
            </a:extLst>
          </p:cNvPr>
          <p:cNvGrpSpPr/>
          <p:nvPr/>
        </p:nvGrpSpPr>
        <p:grpSpPr>
          <a:xfrm>
            <a:off x="7157835" y="1042616"/>
            <a:ext cx="4538493" cy="5086627"/>
            <a:chOff x="7157835" y="1042616"/>
            <a:chExt cx="4538493" cy="5086627"/>
          </a:xfrm>
        </p:grpSpPr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73DA903F-D24C-7E49-89BE-8D424B132927}"/>
                </a:ext>
              </a:extLst>
            </p:cNvPr>
            <p:cNvGrpSpPr/>
            <p:nvPr/>
          </p:nvGrpSpPr>
          <p:grpSpPr>
            <a:xfrm rot="1449376">
              <a:off x="7157835" y="1042616"/>
              <a:ext cx="2559555" cy="2384674"/>
              <a:chOff x="7643214" y="2152536"/>
              <a:chExt cx="1965917" cy="1880402"/>
            </a:xfrm>
            <a:solidFill>
              <a:schemeClr val="bg1">
                <a:alpha val="37000"/>
              </a:schemeClr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="" xmlns:a16="http://schemas.microsoft.com/office/drawing/2014/main" id="{13906118-E90F-BB42-A6CE-9AAB98C0F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214" y="2152536"/>
                <a:ext cx="1965917" cy="1880402"/>
              </a:xfrm>
              <a:custGeom>
                <a:avLst/>
                <a:gdLst>
                  <a:gd name="T0" fmla="*/ 10987 w 11035"/>
                  <a:gd name="T1" fmla="*/ 1789 h 10555"/>
                  <a:gd name="T2" fmla="*/ 10833 w 11035"/>
                  <a:gd name="T3" fmla="*/ 1770 h 10555"/>
                  <a:gd name="T4" fmla="*/ 10647 w 11035"/>
                  <a:gd name="T5" fmla="*/ 1808 h 10555"/>
                  <a:gd name="T6" fmla="*/ 10357 w 11035"/>
                  <a:gd name="T7" fmla="*/ 1934 h 10555"/>
                  <a:gd name="T8" fmla="*/ 10237 w 11035"/>
                  <a:gd name="T9" fmla="*/ 2030 h 10555"/>
                  <a:gd name="T10" fmla="*/ 10044 w 11035"/>
                  <a:gd name="T11" fmla="*/ 2277 h 10555"/>
                  <a:gd name="T12" fmla="*/ 9901 w 11035"/>
                  <a:gd name="T13" fmla="*/ 2592 h 10555"/>
                  <a:gd name="T14" fmla="*/ 9736 w 11035"/>
                  <a:gd name="T15" fmla="*/ 3168 h 10555"/>
                  <a:gd name="T16" fmla="*/ 9639 w 11035"/>
                  <a:gd name="T17" fmla="*/ 3485 h 10555"/>
                  <a:gd name="T18" fmla="*/ 9506 w 11035"/>
                  <a:gd name="T19" fmla="*/ 3792 h 10555"/>
                  <a:gd name="T20" fmla="*/ 9215 w 11035"/>
                  <a:gd name="T21" fmla="*/ 4295 h 10555"/>
                  <a:gd name="T22" fmla="*/ 8869 w 11035"/>
                  <a:gd name="T23" fmla="*/ 4758 h 10555"/>
                  <a:gd name="T24" fmla="*/ 8388 w 11035"/>
                  <a:gd name="T25" fmla="*/ 5254 h 10555"/>
                  <a:gd name="T26" fmla="*/ 7837 w 11035"/>
                  <a:gd name="T27" fmla="*/ 5668 h 10555"/>
                  <a:gd name="T28" fmla="*/ 7273 w 11035"/>
                  <a:gd name="T29" fmla="*/ 5967 h 10555"/>
                  <a:gd name="T30" fmla="*/ 6952 w 11035"/>
                  <a:gd name="T31" fmla="*/ 6089 h 10555"/>
                  <a:gd name="T32" fmla="*/ 6619 w 11035"/>
                  <a:gd name="T33" fmla="*/ 6183 h 10555"/>
                  <a:gd name="T34" fmla="*/ 6277 w 11035"/>
                  <a:gd name="T35" fmla="*/ 6247 h 10555"/>
                  <a:gd name="T36" fmla="*/ 5038 w 11035"/>
                  <a:gd name="T37" fmla="*/ 6416 h 10555"/>
                  <a:gd name="T38" fmla="*/ 4262 w 11035"/>
                  <a:gd name="T39" fmla="*/ 6557 h 10555"/>
                  <a:gd name="T40" fmla="*/ 3507 w 11035"/>
                  <a:gd name="T41" fmla="*/ 6761 h 10555"/>
                  <a:gd name="T42" fmla="*/ 2933 w 11035"/>
                  <a:gd name="T43" fmla="*/ 6988 h 10555"/>
                  <a:gd name="T44" fmla="*/ 2579 w 11035"/>
                  <a:gd name="T45" fmla="*/ 7170 h 10555"/>
                  <a:gd name="T46" fmla="*/ 2235 w 11035"/>
                  <a:gd name="T47" fmla="*/ 7386 h 10555"/>
                  <a:gd name="T48" fmla="*/ 1902 w 11035"/>
                  <a:gd name="T49" fmla="*/ 7642 h 10555"/>
                  <a:gd name="T50" fmla="*/ 1581 w 11035"/>
                  <a:gd name="T51" fmla="*/ 7939 h 10555"/>
                  <a:gd name="T52" fmla="*/ 1274 w 11035"/>
                  <a:gd name="T53" fmla="*/ 8282 h 10555"/>
                  <a:gd name="T54" fmla="*/ 982 w 11035"/>
                  <a:gd name="T55" fmla="*/ 8677 h 10555"/>
                  <a:gd name="T56" fmla="*/ 705 w 11035"/>
                  <a:gd name="T57" fmla="*/ 9125 h 10555"/>
                  <a:gd name="T58" fmla="*/ 445 w 11035"/>
                  <a:gd name="T59" fmla="*/ 9632 h 10555"/>
                  <a:gd name="T60" fmla="*/ 202 w 11035"/>
                  <a:gd name="T61" fmla="*/ 10200 h 10555"/>
                  <a:gd name="T62" fmla="*/ 78 w 11035"/>
                  <a:gd name="T63" fmla="*/ 10528 h 10555"/>
                  <a:gd name="T64" fmla="*/ 75 w 11035"/>
                  <a:gd name="T65" fmla="*/ 10346 h 10555"/>
                  <a:gd name="T66" fmla="*/ 16 w 11035"/>
                  <a:gd name="T67" fmla="*/ 9990 h 10555"/>
                  <a:gd name="T68" fmla="*/ 0 w 11035"/>
                  <a:gd name="T69" fmla="*/ 9443 h 10555"/>
                  <a:gd name="T70" fmla="*/ 30 w 11035"/>
                  <a:gd name="T71" fmla="*/ 8718 h 10555"/>
                  <a:gd name="T72" fmla="*/ 105 w 11035"/>
                  <a:gd name="T73" fmla="*/ 8039 h 10555"/>
                  <a:gd name="T74" fmla="*/ 279 w 11035"/>
                  <a:gd name="T75" fmla="*/ 7112 h 10555"/>
                  <a:gd name="T76" fmla="*/ 534 w 11035"/>
                  <a:gd name="T77" fmla="*/ 6194 h 10555"/>
                  <a:gd name="T78" fmla="*/ 870 w 11035"/>
                  <a:gd name="T79" fmla="*/ 5294 h 10555"/>
                  <a:gd name="T80" fmla="*/ 1283 w 11035"/>
                  <a:gd name="T81" fmla="*/ 4425 h 10555"/>
                  <a:gd name="T82" fmla="*/ 1772 w 11035"/>
                  <a:gd name="T83" fmla="*/ 3596 h 10555"/>
                  <a:gd name="T84" fmla="*/ 2332 w 11035"/>
                  <a:gd name="T85" fmla="*/ 2819 h 10555"/>
                  <a:gd name="T86" fmla="*/ 2964 w 11035"/>
                  <a:gd name="T87" fmla="*/ 2103 h 10555"/>
                  <a:gd name="T88" fmla="*/ 3663 w 11035"/>
                  <a:gd name="T89" fmla="*/ 1459 h 10555"/>
                  <a:gd name="T90" fmla="*/ 4314 w 11035"/>
                  <a:gd name="T91" fmla="*/ 974 h 10555"/>
                  <a:gd name="T92" fmla="*/ 4717 w 11035"/>
                  <a:gd name="T93" fmla="*/ 723 h 10555"/>
                  <a:gd name="T94" fmla="*/ 5135 w 11035"/>
                  <a:gd name="T95" fmla="*/ 507 h 10555"/>
                  <a:gd name="T96" fmla="*/ 5568 w 11035"/>
                  <a:gd name="T97" fmla="*/ 325 h 10555"/>
                  <a:gd name="T98" fmla="*/ 6011 w 11035"/>
                  <a:gd name="T99" fmla="*/ 181 h 10555"/>
                  <a:gd name="T100" fmla="*/ 6465 w 11035"/>
                  <a:gd name="T101" fmla="*/ 78 h 10555"/>
                  <a:gd name="T102" fmla="*/ 6924 w 11035"/>
                  <a:gd name="T103" fmla="*/ 17 h 10555"/>
                  <a:gd name="T104" fmla="*/ 7390 w 11035"/>
                  <a:gd name="T105" fmla="*/ 1 h 10555"/>
                  <a:gd name="T106" fmla="*/ 7859 w 11035"/>
                  <a:gd name="T107" fmla="*/ 34 h 10555"/>
                  <a:gd name="T108" fmla="*/ 8328 w 11035"/>
                  <a:gd name="T109" fmla="*/ 116 h 10555"/>
                  <a:gd name="T110" fmla="*/ 8637 w 11035"/>
                  <a:gd name="T111" fmla="*/ 199 h 10555"/>
                  <a:gd name="T112" fmla="*/ 9146 w 11035"/>
                  <a:gd name="T113" fmla="*/ 398 h 10555"/>
                  <a:gd name="T114" fmla="*/ 9748 w 11035"/>
                  <a:gd name="T115" fmla="*/ 733 h 10555"/>
                  <a:gd name="T116" fmla="*/ 10306 w 11035"/>
                  <a:gd name="T117" fmla="*/ 1144 h 10555"/>
                  <a:gd name="T118" fmla="*/ 10824 w 11035"/>
                  <a:gd name="T119" fmla="*/ 1610 h 10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5" h="10555">
                    <a:moveTo>
                      <a:pt x="11035" y="1823"/>
                    </a:moveTo>
                    <a:lnTo>
                      <a:pt x="11035" y="1823"/>
                    </a:lnTo>
                    <a:lnTo>
                      <a:pt x="11028" y="1815"/>
                    </a:lnTo>
                    <a:lnTo>
                      <a:pt x="11021" y="1809"/>
                    </a:lnTo>
                    <a:lnTo>
                      <a:pt x="11013" y="1803"/>
                    </a:lnTo>
                    <a:lnTo>
                      <a:pt x="11005" y="1798"/>
                    </a:lnTo>
                    <a:lnTo>
                      <a:pt x="10987" y="1789"/>
                    </a:lnTo>
                    <a:lnTo>
                      <a:pt x="10968" y="1782"/>
                    </a:lnTo>
                    <a:lnTo>
                      <a:pt x="10948" y="1776"/>
                    </a:lnTo>
                    <a:lnTo>
                      <a:pt x="10927" y="1772"/>
                    </a:lnTo>
                    <a:lnTo>
                      <a:pt x="10905" y="1770"/>
                    </a:lnTo>
                    <a:lnTo>
                      <a:pt x="10882" y="1769"/>
                    </a:lnTo>
                    <a:lnTo>
                      <a:pt x="10858" y="1769"/>
                    </a:lnTo>
                    <a:lnTo>
                      <a:pt x="10833" y="1770"/>
                    </a:lnTo>
                    <a:lnTo>
                      <a:pt x="10806" y="1773"/>
                    </a:lnTo>
                    <a:lnTo>
                      <a:pt x="10780" y="1777"/>
                    </a:lnTo>
                    <a:lnTo>
                      <a:pt x="10754" y="1781"/>
                    </a:lnTo>
                    <a:lnTo>
                      <a:pt x="10728" y="1787"/>
                    </a:lnTo>
                    <a:lnTo>
                      <a:pt x="10701" y="1793"/>
                    </a:lnTo>
                    <a:lnTo>
                      <a:pt x="10674" y="1800"/>
                    </a:lnTo>
                    <a:lnTo>
                      <a:pt x="10647" y="1808"/>
                    </a:lnTo>
                    <a:lnTo>
                      <a:pt x="10620" y="1816"/>
                    </a:lnTo>
                    <a:lnTo>
                      <a:pt x="10568" y="1836"/>
                    </a:lnTo>
                    <a:lnTo>
                      <a:pt x="10518" y="1855"/>
                    </a:lnTo>
                    <a:lnTo>
                      <a:pt x="10471" y="1875"/>
                    </a:lnTo>
                    <a:lnTo>
                      <a:pt x="10427" y="1896"/>
                    </a:lnTo>
                    <a:lnTo>
                      <a:pt x="10389" y="1916"/>
                    </a:lnTo>
                    <a:lnTo>
                      <a:pt x="10357" y="1934"/>
                    </a:lnTo>
                    <a:lnTo>
                      <a:pt x="10332" y="1951"/>
                    </a:lnTo>
                    <a:lnTo>
                      <a:pt x="10332" y="1951"/>
                    </a:lnTo>
                    <a:lnTo>
                      <a:pt x="10312" y="1966"/>
                    </a:lnTo>
                    <a:lnTo>
                      <a:pt x="10293" y="1981"/>
                    </a:lnTo>
                    <a:lnTo>
                      <a:pt x="10273" y="1997"/>
                    </a:lnTo>
                    <a:lnTo>
                      <a:pt x="10255" y="2014"/>
                    </a:lnTo>
                    <a:lnTo>
                      <a:pt x="10237" y="2030"/>
                    </a:lnTo>
                    <a:lnTo>
                      <a:pt x="10220" y="2047"/>
                    </a:lnTo>
                    <a:lnTo>
                      <a:pt x="10186" y="2082"/>
                    </a:lnTo>
                    <a:lnTo>
                      <a:pt x="10155" y="2118"/>
                    </a:lnTo>
                    <a:lnTo>
                      <a:pt x="10125" y="2156"/>
                    </a:lnTo>
                    <a:lnTo>
                      <a:pt x="10096" y="2196"/>
                    </a:lnTo>
                    <a:lnTo>
                      <a:pt x="10069" y="2236"/>
                    </a:lnTo>
                    <a:lnTo>
                      <a:pt x="10044" y="2277"/>
                    </a:lnTo>
                    <a:lnTo>
                      <a:pt x="10020" y="2319"/>
                    </a:lnTo>
                    <a:lnTo>
                      <a:pt x="9998" y="2364"/>
                    </a:lnTo>
                    <a:lnTo>
                      <a:pt x="9977" y="2408"/>
                    </a:lnTo>
                    <a:lnTo>
                      <a:pt x="9957" y="2453"/>
                    </a:lnTo>
                    <a:lnTo>
                      <a:pt x="9936" y="2498"/>
                    </a:lnTo>
                    <a:lnTo>
                      <a:pt x="9918" y="2545"/>
                    </a:lnTo>
                    <a:lnTo>
                      <a:pt x="9901" y="2592"/>
                    </a:lnTo>
                    <a:lnTo>
                      <a:pt x="9885" y="2639"/>
                    </a:lnTo>
                    <a:lnTo>
                      <a:pt x="9869" y="2687"/>
                    </a:lnTo>
                    <a:lnTo>
                      <a:pt x="9854" y="2736"/>
                    </a:lnTo>
                    <a:lnTo>
                      <a:pt x="9840" y="2784"/>
                    </a:lnTo>
                    <a:lnTo>
                      <a:pt x="9813" y="2880"/>
                    </a:lnTo>
                    <a:lnTo>
                      <a:pt x="9787" y="2977"/>
                    </a:lnTo>
                    <a:lnTo>
                      <a:pt x="9736" y="3168"/>
                    </a:lnTo>
                    <a:lnTo>
                      <a:pt x="9711" y="3261"/>
                    </a:lnTo>
                    <a:lnTo>
                      <a:pt x="9698" y="3306"/>
                    </a:lnTo>
                    <a:lnTo>
                      <a:pt x="9684" y="3350"/>
                    </a:lnTo>
                    <a:lnTo>
                      <a:pt x="9684" y="3350"/>
                    </a:lnTo>
                    <a:lnTo>
                      <a:pt x="9670" y="3395"/>
                    </a:lnTo>
                    <a:lnTo>
                      <a:pt x="9655" y="3439"/>
                    </a:lnTo>
                    <a:lnTo>
                      <a:pt x="9639" y="3485"/>
                    </a:lnTo>
                    <a:lnTo>
                      <a:pt x="9622" y="3529"/>
                    </a:lnTo>
                    <a:lnTo>
                      <a:pt x="9605" y="3573"/>
                    </a:lnTo>
                    <a:lnTo>
                      <a:pt x="9585" y="3617"/>
                    </a:lnTo>
                    <a:lnTo>
                      <a:pt x="9567" y="3662"/>
                    </a:lnTo>
                    <a:lnTo>
                      <a:pt x="9547" y="3706"/>
                    </a:lnTo>
                    <a:lnTo>
                      <a:pt x="9527" y="3749"/>
                    </a:lnTo>
                    <a:lnTo>
                      <a:pt x="9506" y="3792"/>
                    </a:lnTo>
                    <a:lnTo>
                      <a:pt x="9485" y="3836"/>
                    </a:lnTo>
                    <a:lnTo>
                      <a:pt x="9463" y="3879"/>
                    </a:lnTo>
                    <a:lnTo>
                      <a:pt x="9418" y="3964"/>
                    </a:lnTo>
                    <a:lnTo>
                      <a:pt x="9369" y="4049"/>
                    </a:lnTo>
                    <a:lnTo>
                      <a:pt x="9320" y="4132"/>
                    </a:lnTo>
                    <a:lnTo>
                      <a:pt x="9269" y="4214"/>
                    </a:lnTo>
                    <a:lnTo>
                      <a:pt x="9215" y="4295"/>
                    </a:lnTo>
                    <a:lnTo>
                      <a:pt x="9161" y="4375"/>
                    </a:lnTo>
                    <a:lnTo>
                      <a:pt x="9106" y="4454"/>
                    </a:lnTo>
                    <a:lnTo>
                      <a:pt x="9048" y="4531"/>
                    </a:lnTo>
                    <a:lnTo>
                      <a:pt x="8991" y="4607"/>
                    </a:lnTo>
                    <a:lnTo>
                      <a:pt x="8933" y="4681"/>
                    </a:lnTo>
                    <a:lnTo>
                      <a:pt x="8933" y="4681"/>
                    </a:lnTo>
                    <a:lnTo>
                      <a:pt x="8869" y="4758"/>
                    </a:lnTo>
                    <a:lnTo>
                      <a:pt x="8805" y="4833"/>
                    </a:lnTo>
                    <a:lnTo>
                      <a:pt x="8740" y="4908"/>
                    </a:lnTo>
                    <a:lnTo>
                      <a:pt x="8672" y="4980"/>
                    </a:lnTo>
                    <a:lnTo>
                      <a:pt x="8603" y="5050"/>
                    </a:lnTo>
                    <a:lnTo>
                      <a:pt x="8533" y="5120"/>
                    </a:lnTo>
                    <a:lnTo>
                      <a:pt x="8460" y="5188"/>
                    </a:lnTo>
                    <a:lnTo>
                      <a:pt x="8388" y="5254"/>
                    </a:lnTo>
                    <a:lnTo>
                      <a:pt x="8312" y="5319"/>
                    </a:lnTo>
                    <a:lnTo>
                      <a:pt x="8237" y="5381"/>
                    </a:lnTo>
                    <a:lnTo>
                      <a:pt x="8159" y="5443"/>
                    </a:lnTo>
                    <a:lnTo>
                      <a:pt x="8080" y="5502"/>
                    </a:lnTo>
                    <a:lnTo>
                      <a:pt x="8000" y="5559"/>
                    </a:lnTo>
                    <a:lnTo>
                      <a:pt x="7919" y="5615"/>
                    </a:lnTo>
                    <a:lnTo>
                      <a:pt x="7837" y="5668"/>
                    </a:lnTo>
                    <a:lnTo>
                      <a:pt x="7753" y="5719"/>
                    </a:lnTo>
                    <a:lnTo>
                      <a:pt x="7669" y="5769"/>
                    </a:lnTo>
                    <a:lnTo>
                      <a:pt x="7582" y="5817"/>
                    </a:lnTo>
                    <a:lnTo>
                      <a:pt x="7496" y="5862"/>
                    </a:lnTo>
                    <a:lnTo>
                      <a:pt x="7407" y="5905"/>
                    </a:lnTo>
                    <a:lnTo>
                      <a:pt x="7319" y="5946"/>
                    </a:lnTo>
                    <a:lnTo>
                      <a:pt x="7273" y="5967"/>
                    </a:lnTo>
                    <a:lnTo>
                      <a:pt x="7228" y="5986"/>
                    </a:lnTo>
                    <a:lnTo>
                      <a:pt x="7183" y="6005"/>
                    </a:lnTo>
                    <a:lnTo>
                      <a:pt x="7137" y="6023"/>
                    </a:lnTo>
                    <a:lnTo>
                      <a:pt x="7091" y="6040"/>
                    </a:lnTo>
                    <a:lnTo>
                      <a:pt x="7045" y="6057"/>
                    </a:lnTo>
                    <a:lnTo>
                      <a:pt x="6998" y="6073"/>
                    </a:lnTo>
                    <a:lnTo>
                      <a:pt x="6952" y="6089"/>
                    </a:lnTo>
                    <a:lnTo>
                      <a:pt x="6904" y="6104"/>
                    </a:lnTo>
                    <a:lnTo>
                      <a:pt x="6858" y="6119"/>
                    </a:lnTo>
                    <a:lnTo>
                      <a:pt x="6811" y="6133"/>
                    </a:lnTo>
                    <a:lnTo>
                      <a:pt x="6762" y="6147"/>
                    </a:lnTo>
                    <a:lnTo>
                      <a:pt x="6715" y="6160"/>
                    </a:lnTo>
                    <a:lnTo>
                      <a:pt x="6667" y="6172"/>
                    </a:lnTo>
                    <a:lnTo>
                      <a:pt x="6619" y="6183"/>
                    </a:lnTo>
                    <a:lnTo>
                      <a:pt x="6570" y="6194"/>
                    </a:lnTo>
                    <a:lnTo>
                      <a:pt x="6522" y="6205"/>
                    </a:lnTo>
                    <a:lnTo>
                      <a:pt x="6474" y="6214"/>
                    </a:lnTo>
                    <a:lnTo>
                      <a:pt x="6425" y="6223"/>
                    </a:lnTo>
                    <a:lnTo>
                      <a:pt x="6375" y="6232"/>
                    </a:lnTo>
                    <a:lnTo>
                      <a:pt x="6326" y="6240"/>
                    </a:lnTo>
                    <a:lnTo>
                      <a:pt x="6277" y="6247"/>
                    </a:lnTo>
                    <a:lnTo>
                      <a:pt x="6277" y="6247"/>
                    </a:lnTo>
                    <a:lnTo>
                      <a:pt x="6050" y="6277"/>
                    </a:lnTo>
                    <a:lnTo>
                      <a:pt x="5825" y="6306"/>
                    </a:lnTo>
                    <a:lnTo>
                      <a:pt x="5600" y="6337"/>
                    </a:lnTo>
                    <a:lnTo>
                      <a:pt x="5375" y="6367"/>
                    </a:lnTo>
                    <a:lnTo>
                      <a:pt x="5150" y="6399"/>
                    </a:lnTo>
                    <a:lnTo>
                      <a:pt x="5038" y="6416"/>
                    </a:lnTo>
                    <a:lnTo>
                      <a:pt x="4926" y="6433"/>
                    </a:lnTo>
                    <a:lnTo>
                      <a:pt x="4815" y="6451"/>
                    </a:lnTo>
                    <a:lnTo>
                      <a:pt x="4704" y="6470"/>
                    </a:lnTo>
                    <a:lnTo>
                      <a:pt x="4593" y="6490"/>
                    </a:lnTo>
                    <a:lnTo>
                      <a:pt x="4482" y="6511"/>
                    </a:lnTo>
                    <a:lnTo>
                      <a:pt x="4372" y="6533"/>
                    </a:lnTo>
                    <a:lnTo>
                      <a:pt x="4262" y="6557"/>
                    </a:lnTo>
                    <a:lnTo>
                      <a:pt x="4153" y="6581"/>
                    </a:lnTo>
                    <a:lnTo>
                      <a:pt x="4044" y="6607"/>
                    </a:lnTo>
                    <a:lnTo>
                      <a:pt x="3935" y="6634"/>
                    </a:lnTo>
                    <a:lnTo>
                      <a:pt x="3828" y="6663"/>
                    </a:lnTo>
                    <a:lnTo>
                      <a:pt x="3720" y="6695"/>
                    </a:lnTo>
                    <a:lnTo>
                      <a:pt x="3613" y="6727"/>
                    </a:lnTo>
                    <a:lnTo>
                      <a:pt x="3507" y="6761"/>
                    </a:lnTo>
                    <a:lnTo>
                      <a:pt x="3400" y="6797"/>
                    </a:lnTo>
                    <a:lnTo>
                      <a:pt x="3296" y="6836"/>
                    </a:lnTo>
                    <a:lnTo>
                      <a:pt x="3191" y="6877"/>
                    </a:lnTo>
                    <a:lnTo>
                      <a:pt x="3088" y="6919"/>
                    </a:lnTo>
                    <a:lnTo>
                      <a:pt x="3035" y="6942"/>
                    </a:lnTo>
                    <a:lnTo>
                      <a:pt x="2984" y="6964"/>
                    </a:lnTo>
                    <a:lnTo>
                      <a:pt x="2933" y="6988"/>
                    </a:lnTo>
                    <a:lnTo>
                      <a:pt x="2881" y="7012"/>
                    </a:lnTo>
                    <a:lnTo>
                      <a:pt x="2830" y="7036"/>
                    </a:lnTo>
                    <a:lnTo>
                      <a:pt x="2780" y="7062"/>
                    </a:lnTo>
                    <a:lnTo>
                      <a:pt x="2730" y="7088"/>
                    </a:lnTo>
                    <a:lnTo>
                      <a:pt x="2679" y="7115"/>
                    </a:lnTo>
                    <a:lnTo>
                      <a:pt x="2629" y="7142"/>
                    </a:lnTo>
                    <a:lnTo>
                      <a:pt x="2579" y="7170"/>
                    </a:lnTo>
                    <a:lnTo>
                      <a:pt x="2528" y="7199"/>
                    </a:lnTo>
                    <a:lnTo>
                      <a:pt x="2479" y="7229"/>
                    </a:lnTo>
                    <a:lnTo>
                      <a:pt x="2430" y="7259"/>
                    </a:lnTo>
                    <a:lnTo>
                      <a:pt x="2381" y="7290"/>
                    </a:lnTo>
                    <a:lnTo>
                      <a:pt x="2332" y="7321"/>
                    </a:lnTo>
                    <a:lnTo>
                      <a:pt x="2283" y="7353"/>
                    </a:lnTo>
                    <a:lnTo>
                      <a:pt x="2235" y="7386"/>
                    </a:lnTo>
                    <a:lnTo>
                      <a:pt x="2186" y="7421"/>
                    </a:lnTo>
                    <a:lnTo>
                      <a:pt x="2138" y="7456"/>
                    </a:lnTo>
                    <a:lnTo>
                      <a:pt x="2091" y="7491"/>
                    </a:lnTo>
                    <a:lnTo>
                      <a:pt x="2043" y="7527"/>
                    </a:lnTo>
                    <a:lnTo>
                      <a:pt x="1995" y="7564"/>
                    </a:lnTo>
                    <a:lnTo>
                      <a:pt x="1949" y="7603"/>
                    </a:lnTo>
                    <a:lnTo>
                      <a:pt x="1902" y="7642"/>
                    </a:lnTo>
                    <a:lnTo>
                      <a:pt x="1856" y="7682"/>
                    </a:lnTo>
                    <a:lnTo>
                      <a:pt x="1809" y="7722"/>
                    </a:lnTo>
                    <a:lnTo>
                      <a:pt x="1763" y="7764"/>
                    </a:lnTo>
                    <a:lnTo>
                      <a:pt x="1717" y="7806"/>
                    </a:lnTo>
                    <a:lnTo>
                      <a:pt x="1672" y="7850"/>
                    </a:lnTo>
                    <a:lnTo>
                      <a:pt x="1626" y="7894"/>
                    </a:lnTo>
                    <a:lnTo>
                      <a:pt x="1581" y="7939"/>
                    </a:lnTo>
                    <a:lnTo>
                      <a:pt x="1537" y="7985"/>
                    </a:lnTo>
                    <a:lnTo>
                      <a:pt x="1492" y="8032"/>
                    </a:lnTo>
                    <a:lnTo>
                      <a:pt x="1448" y="8080"/>
                    </a:lnTo>
                    <a:lnTo>
                      <a:pt x="1404" y="8130"/>
                    </a:lnTo>
                    <a:lnTo>
                      <a:pt x="1361" y="8180"/>
                    </a:lnTo>
                    <a:lnTo>
                      <a:pt x="1317" y="8230"/>
                    </a:lnTo>
                    <a:lnTo>
                      <a:pt x="1274" y="8282"/>
                    </a:lnTo>
                    <a:lnTo>
                      <a:pt x="1232" y="8336"/>
                    </a:lnTo>
                    <a:lnTo>
                      <a:pt x="1189" y="8390"/>
                    </a:lnTo>
                    <a:lnTo>
                      <a:pt x="1148" y="8445"/>
                    </a:lnTo>
                    <a:lnTo>
                      <a:pt x="1105" y="8502"/>
                    </a:lnTo>
                    <a:lnTo>
                      <a:pt x="1064" y="8559"/>
                    </a:lnTo>
                    <a:lnTo>
                      <a:pt x="1023" y="8617"/>
                    </a:lnTo>
                    <a:lnTo>
                      <a:pt x="982" y="8677"/>
                    </a:lnTo>
                    <a:lnTo>
                      <a:pt x="941" y="8737"/>
                    </a:lnTo>
                    <a:lnTo>
                      <a:pt x="901" y="8799"/>
                    </a:lnTo>
                    <a:lnTo>
                      <a:pt x="861" y="8862"/>
                    </a:lnTo>
                    <a:lnTo>
                      <a:pt x="822" y="8926"/>
                    </a:lnTo>
                    <a:lnTo>
                      <a:pt x="782" y="8991"/>
                    </a:lnTo>
                    <a:lnTo>
                      <a:pt x="743" y="9058"/>
                    </a:lnTo>
                    <a:lnTo>
                      <a:pt x="705" y="9125"/>
                    </a:lnTo>
                    <a:lnTo>
                      <a:pt x="667" y="9193"/>
                    </a:lnTo>
                    <a:lnTo>
                      <a:pt x="629" y="9264"/>
                    </a:lnTo>
                    <a:lnTo>
                      <a:pt x="591" y="9334"/>
                    </a:lnTo>
                    <a:lnTo>
                      <a:pt x="554" y="9407"/>
                    </a:lnTo>
                    <a:lnTo>
                      <a:pt x="517" y="9480"/>
                    </a:lnTo>
                    <a:lnTo>
                      <a:pt x="481" y="9555"/>
                    </a:lnTo>
                    <a:lnTo>
                      <a:pt x="445" y="9632"/>
                    </a:lnTo>
                    <a:lnTo>
                      <a:pt x="408" y="9708"/>
                    </a:lnTo>
                    <a:lnTo>
                      <a:pt x="373" y="9788"/>
                    </a:lnTo>
                    <a:lnTo>
                      <a:pt x="338" y="9867"/>
                    </a:lnTo>
                    <a:lnTo>
                      <a:pt x="304" y="9949"/>
                    </a:lnTo>
                    <a:lnTo>
                      <a:pt x="270" y="10031"/>
                    </a:lnTo>
                    <a:lnTo>
                      <a:pt x="235" y="10116"/>
                    </a:lnTo>
                    <a:lnTo>
                      <a:pt x="202" y="10200"/>
                    </a:lnTo>
                    <a:lnTo>
                      <a:pt x="169" y="10287"/>
                    </a:lnTo>
                    <a:lnTo>
                      <a:pt x="136" y="10375"/>
                    </a:lnTo>
                    <a:lnTo>
                      <a:pt x="104" y="10465"/>
                    </a:lnTo>
                    <a:lnTo>
                      <a:pt x="71" y="10555"/>
                    </a:lnTo>
                    <a:lnTo>
                      <a:pt x="71" y="10555"/>
                    </a:lnTo>
                    <a:lnTo>
                      <a:pt x="75" y="10542"/>
                    </a:lnTo>
                    <a:lnTo>
                      <a:pt x="78" y="10528"/>
                    </a:lnTo>
                    <a:lnTo>
                      <a:pt x="81" y="10513"/>
                    </a:lnTo>
                    <a:lnTo>
                      <a:pt x="82" y="10497"/>
                    </a:lnTo>
                    <a:lnTo>
                      <a:pt x="83" y="10480"/>
                    </a:lnTo>
                    <a:lnTo>
                      <a:pt x="84" y="10463"/>
                    </a:lnTo>
                    <a:lnTo>
                      <a:pt x="83" y="10425"/>
                    </a:lnTo>
                    <a:lnTo>
                      <a:pt x="80" y="10386"/>
                    </a:lnTo>
                    <a:lnTo>
                      <a:pt x="75" y="10346"/>
                    </a:lnTo>
                    <a:lnTo>
                      <a:pt x="69" y="10304"/>
                    </a:lnTo>
                    <a:lnTo>
                      <a:pt x="63" y="10261"/>
                    </a:lnTo>
                    <a:lnTo>
                      <a:pt x="47" y="10176"/>
                    </a:lnTo>
                    <a:lnTo>
                      <a:pt x="32" y="10095"/>
                    </a:lnTo>
                    <a:lnTo>
                      <a:pt x="25" y="10057"/>
                    </a:lnTo>
                    <a:lnTo>
                      <a:pt x="20" y="10022"/>
                    </a:lnTo>
                    <a:lnTo>
                      <a:pt x="16" y="9990"/>
                    </a:lnTo>
                    <a:lnTo>
                      <a:pt x="13" y="9961"/>
                    </a:lnTo>
                    <a:lnTo>
                      <a:pt x="13" y="9961"/>
                    </a:lnTo>
                    <a:lnTo>
                      <a:pt x="8" y="9857"/>
                    </a:lnTo>
                    <a:lnTo>
                      <a:pt x="4" y="9754"/>
                    </a:lnTo>
                    <a:lnTo>
                      <a:pt x="2" y="9650"/>
                    </a:lnTo>
                    <a:lnTo>
                      <a:pt x="1" y="9546"/>
                    </a:lnTo>
                    <a:lnTo>
                      <a:pt x="0" y="9443"/>
                    </a:lnTo>
                    <a:lnTo>
                      <a:pt x="1" y="9339"/>
                    </a:lnTo>
                    <a:lnTo>
                      <a:pt x="3" y="9236"/>
                    </a:lnTo>
                    <a:lnTo>
                      <a:pt x="7" y="9132"/>
                    </a:lnTo>
                    <a:lnTo>
                      <a:pt x="11" y="9028"/>
                    </a:lnTo>
                    <a:lnTo>
                      <a:pt x="16" y="8924"/>
                    </a:lnTo>
                    <a:lnTo>
                      <a:pt x="23" y="8820"/>
                    </a:lnTo>
                    <a:lnTo>
                      <a:pt x="30" y="8718"/>
                    </a:lnTo>
                    <a:lnTo>
                      <a:pt x="38" y="8614"/>
                    </a:lnTo>
                    <a:lnTo>
                      <a:pt x="48" y="8511"/>
                    </a:lnTo>
                    <a:lnTo>
                      <a:pt x="58" y="8407"/>
                    </a:lnTo>
                    <a:lnTo>
                      <a:pt x="70" y="8305"/>
                    </a:lnTo>
                    <a:lnTo>
                      <a:pt x="70" y="8305"/>
                    </a:lnTo>
                    <a:lnTo>
                      <a:pt x="86" y="8172"/>
                    </a:lnTo>
                    <a:lnTo>
                      <a:pt x="105" y="8039"/>
                    </a:lnTo>
                    <a:lnTo>
                      <a:pt x="124" y="7906"/>
                    </a:lnTo>
                    <a:lnTo>
                      <a:pt x="146" y="7775"/>
                    </a:lnTo>
                    <a:lnTo>
                      <a:pt x="169" y="7642"/>
                    </a:lnTo>
                    <a:lnTo>
                      <a:pt x="194" y="7509"/>
                    </a:lnTo>
                    <a:lnTo>
                      <a:pt x="220" y="7376"/>
                    </a:lnTo>
                    <a:lnTo>
                      <a:pt x="248" y="7245"/>
                    </a:lnTo>
                    <a:lnTo>
                      <a:pt x="279" y="7112"/>
                    </a:lnTo>
                    <a:lnTo>
                      <a:pt x="310" y="6980"/>
                    </a:lnTo>
                    <a:lnTo>
                      <a:pt x="343" y="6848"/>
                    </a:lnTo>
                    <a:lnTo>
                      <a:pt x="378" y="6717"/>
                    </a:lnTo>
                    <a:lnTo>
                      <a:pt x="414" y="6585"/>
                    </a:lnTo>
                    <a:lnTo>
                      <a:pt x="454" y="6454"/>
                    </a:lnTo>
                    <a:lnTo>
                      <a:pt x="493" y="6324"/>
                    </a:lnTo>
                    <a:lnTo>
                      <a:pt x="534" y="6194"/>
                    </a:lnTo>
                    <a:lnTo>
                      <a:pt x="577" y="6063"/>
                    </a:lnTo>
                    <a:lnTo>
                      <a:pt x="623" y="5934"/>
                    </a:lnTo>
                    <a:lnTo>
                      <a:pt x="669" y="5805"/>
                    </a:lnTo>
                    <a:lnTo>
                      <a:pt x="717" y="5676"/>
                    </a:lnTo>
                    <a:lnTo>
                      <a:pt x="766" y="5548"/>
                    </a:lnTo>
                    <a:lnTo>
                      <a:pt x="818" y="5421"/>
                    </a:lnTo>
                    <a:lnTo>
                      <a:pt x="870" y="5294"/>
                    </a:lnTo>
                    <a:lnTo>
                      <a:pt x="924" y="5168"/>
                    </a:lnTo>
                    <a:lnTo>
                      <a:pt x="981" y="5042"/>
                    </a:lnTo>
                    <a:lnTo>
                      <a:pt x="1038" y="4918"/>
                    </a:lnTo>
                    <a:lnTo>
                      <a:pt x="1097" y="4793"/>
                    </a:lnTo>
                    <a:lnTo>
                      <a:pt x="1158" y="4669"/>
                    </a:lnTo>
                    <a:lnTo>
                      <a:pt x="1220" y="4547"/>
                    </a:lnTo>
                    <a:lnTo>
                      <a:pt x="1283" y="4425"/>
                    </a:lnTo>
                    <a:lnTo>
                      <a:pt x="1349" y="4303"/>
                    </a:lnTo>
                    <a:lnTo>
                      <a:pt x="1416" y="4184"/>
                    </a:lnTo>
                    <a:lnTo>
                      <a:pt x="1483" y="4064"/>
                    </a:lnTo>
                    <a:lnTo>
                      <a:pt x="1554" y="3945"/>
                    </a:lnTo>
                    <a:lnTo>
                      <a:pt x="1625" y="3828"/>
                    </a:lnTo>
                    <a:lnTo>
                      <a:pt x="1698" y="3712"/>
                    </a:lnTo>
                    <a:lnTo>
                      <a:pt x="1772" y="3596"/>
                    </a:lnTo>
                    <a:lnTo>
                      <a:pt x="1848" y="3482"/>
                    </a:lnTo>
                    <a:lnTo>
                      <a:pt x="1925" y="3368"/>
                    </a:lnTo>
                    <a:lnTo>
                      <a:pt x="2003" y="3256"/>
                    </a:lnTo>
                    <a:lnTo>
                      <a:pt x="2084" y="3145"/>
                    </a:lnTo>
                    <a:lnTo>
                      <a:pt x="2165" y="3035"/>
                    </a:lnTo>
                    <a:lnTo>
                      <a:pt x="2248" y="2926"/>
                    </a:lnTo>
                    <a:lnTo>
                      <a:pt x="2332" y="2819"/>
                    </a:lnTo>
                    <a:lnTo>
                      <a:pt x="2419" y="2712"/>
                    </a:lnTo>
                    <a:lnTo>
                      <a:pt x="2506" y="2607"/>
                    </a:lnTo>
                    <a:lnTo>
                      <a:pt x="2595" y="2503"/>
                    </a:lnTo>
                    <a:lnTo>
                      <a:pt x="2685" y="2402"/>
                    </a:lnTo>
                    <a:lnTo>
                      <a:pt x="2777" y="2300"/>
                    </a:lnTo>
                    <a:lnTo>
                      <a:pt x="2869" y="2201"/>
                    </a:lnTo>
                    <a:lnTo>
                      <a:pt x="2964" y="2103"/>
                    </a:lnTo>
                    <a:lnTo>
                      <a:pt x="3059" y="2007"/>
                    </a:lnTo>
                    <a:lnTo>
                      <a:pt x="3157" y="1911"/>
                    </a:lnTo>
                    <a:lnTo>
                      <a:pt x="3254" y="1817"/>
                    </a:lnTo>
                    <a:lnTo>
                      <a:pt x="3355" y="1726"/>
                    </a:lnTo>
                    <a:lnTo>
                      <a:pt x="3456" y="1635"/>
                    </a:lnTo>
                    <a:lnTo>
                      <a:pt x="3558" y="1546"/>
                    </a:lnTo>
                    <a:lnTo>
                      <a:pt x="3663" y="1459"/>
                    </a:lnTo>
                    <a:lnTo>
                      <a:pt x="3767" y="1374"/>
                    </a:lnTo>
                    <a:lnTo>
                      <a:pt x="3874" y="1291"/>
                    </a:lnTo>
                    <a:lnTo>
                      <a:pt x="3982" y="1208"/>
                    </a:lnTo>
                    <a:lnTo>
                      <a:pt x="4091" y="1129"/>
                    </a:lnTo>
                    <a:lnTo>
                      <a:pt x="4202" y="1050"/>
                    </a:lnTo>
                    <a:lnTo>
                      <a:pt x="4314" y="974"/>
                    </a:lnTo>
                    <a:lnTo>
                      <a:pt x="4314" y="974"/>
                    </a:lnTo>
                    <a:lnTo>
                      <a:pt x="4370" y="936"/>
                    </a:lnTo>
                    <a:lnTo>
                      <a:pt x="4427" y="899"/>
                    </a:lnTo>
                    <a:lnTo>
                      <a:pt x="4484" y="862"/>
                    </a:lnTo>
                    <a:lnTo>
                      <a:pt x="4542" y="827"/>
                    </a:lnTo>
                    <a:lnTo>
                      <a:pt x="4600" y="792"/>
                    </a:lnTo>
                    <a:lnTo>
                      <a:pt x="4658" y="758"/>
                    </a:lnTo>
                    <a:lnTo>
                      <a:pt x="4717" y="723"/>
                    </a:lnTo>
                    <a:lnTo>
                      <a:pt x="4775" y="691"/>
                    </a:lnTo>
                    <a:lnTo>
                      <a:pt x="4834" y="658"/>
                    </a:lnTo>
                    <a:lnTo>
                      <a:pt x="4895" y="627"/>
                    </a:lnTo>
                    <a:lnTo>
                      <a:pt x="4954" y="596"/>
                    </a:lnTo>
                    <a:lnTo>
                      <a:pt x="5015" y="566"/>
                    </a:lnTo>
                    <a:lnTo>
                      <a:pt x="5075" y="536"/>
                    </a:lnTo>
                    <a:lnTo>
                      <a:pt x="5135" y="507"/>
                    </a:lnTo>
                    <a:lnTo>
                      <a:pt x="5197" y="479"/>
                    </a:lnTo>
                    <a:lnTo>
                      <a:pt x="5258" y="452"/>
                    </a:lnTo>
                    <a:lnTo>
                      <a:pt x="5319" y="425"/>
                    </a:lnTo>
                    <a:lnTo>
                      <a:pt x="5381" y="399"/>
                    </a:lnTo>
                    <a:lnTo>
                      <a:pt x="5443" y="373"/>
                    </a:lnTo>
                    <a:lnTo>
                      <a:pt x="5505" y="349"/>
                    </a:lnTo>
                    <a:lnTo>
                      <a:pt x="5568" y="325"/>
                    </a:lnTo>
                    <a:lnTo>
                      <a:pt x="5630" y="302"/>
                    </a:lnTo>
                    <a:lnTo>
                      <a:pt x="5693" y="280"/>
                    </a:lnTo>
                    <a:lnTo>
                      <a:pt x="5757" y="259"/>
                    </a:lnTo>
                    <a:lnTo>
                      <a:pt x="5820" y="239"/>
                    </a:lnTo>
                    <a:lnTo>
                      <a:pt x="5883" y="219"/>
                    </a:lnTo>
                    <a:lnTo>
                      <a:pt x="5948" y="199"/>
                    </a:lnTo>
                    <a:lnTo>
                      <a:pt x="6011" y="181"/>
                    </a:lnTo>
                    <a:lnTo>
                      <a:pt x="6076" y="164"/>
                    </a:lnTo>
                    <a:lnTo>
                      <a:pt x="6140" y="148"/>
                    </a:lnTo>
                    <a:lnTo>
                      <a:pt x="6204" y="132"/>
                    </a:lnTo>
                    <a:lnTo>
                      <a:pt x="6270" y="117"/>
                    </a:lnTo>
                    <a:lnTo>
                      <a:pt x="6334" y="103"/>
                    </a:lnTo>
                    <a:lnTo>
                      <a:pt x="6399" y="90"/>
                    </a:lnTo>
                    <a:lnTo>
                      <a:pt x="6465" y="78"/>
                    </a:lnTo>
                    <a:lnTo>
                      <a:pt x="6530" y="67"/>
                    </a:lnTo>
                    <a:lnTo>
                      <a:pt x="6595" y="56"/>
                    </a:lnTo>
                    <a:lnTo>
                      <a:pt x="6661" y="47"/>
                    </a:lnTo>
                    <a:lnTo>
                      <a:pt x="6726" y="38"/>
                    </a:lnTo>
                    <a:lnTo>
                      <a:pt x="6793" y="30"/>
                    </a:lnTo>
                    <a:lnTo>
                      <a:pt x="6858" y="24"/>
                    </a:lnTo>
                    <a:lnTo>
                      <a:pt x="6924" y="17"/>
                    </a:lnTo>
                    <a:lnTo>
                      <a:pt x="6991" y="12"/>
                    </a:lnTo>
                    <a:lnTo>
                      <a:pt x="7057" y="8"/>
                    </a:lnTo>
                    <a:lnTo>
                      <a:pt x="7123" y="4"/>
                    </a:lnTo>
                    <a:lnTo>
                      <a:pt x="7190" y="2"/>
                    </a:lnTo>
                    <a:lnTo>
                      <a:pt x="7256" y="1"/>
                    </a:lnTo>
                    <a:lnTo>
                      <a:pt x="7324" y="0"/>
                    </a:lnTo>
                    <a:lnTo>
                      <a:pt x="7390" y="1"/>
                    </a:lnTo>
                    <a:lnTo>
                      <a:pt x="7456" y="3"/>
                    </a:lnTo>
                    <a:lnTo>
                      <a:pt x="7524" y="5"/>
                    </a:lnTo>
                    <a:lnTo>
                      <a:pt x="7590" y="9"/>
                    </a:lnTo>
                    <a:lnTo>
                      <a:pt x="7658" y="13"/>
                    </a:lnTo>
                    <a:lnTo>
                      <a:pt x="7724" y="19"/>
                    </a:lnTo>
                    <a:lnTo>
                      <a:pt x="7791" y="26"/>
                    </a:lnTo>
                    <a:lnTo>
                      <a:pt x="7859" y="34"/>
                    </a:lnTo>
                    <a:lnTo>
                      <a:pt x="7925" y="43"/>
                    </a:lnTo>
                    <a:lnTo>
                      <a:pt x="7992" y="52"/>
                    </a:lnTo>
                    <a:lnTo>
                      <a:pt x="8060" y="63"/>
                    </a:lnTo>
                    <a:lnTo>
                      <a:pt x="8127" y="75"/>
                    </a:lnTo>
                    <a:lnTo>
                      <a:pt x="8194" y="87"/>
                    </a:lnTo>
                    <a:lnTo>
                      <a:pt x="8261" y="101"/>
                    </a:lnTo>
                    <a:lnTo>
                      <a:pt x="8328" y="116"/>
                    </a:lnTo>
                    <a:lnTo>
                      <a:pt x="8395" y="132"/>
                    </a:lnTo>
                    <a:lnTo>
                      <a:pt x="8395" y="132"/>
                    </a:lnTo>
                    <a:lnTo>
                      <a:pt x="8444" y="144"/>
                    </a:lnTo>
                    <a:lnTo>
                      <a:pt x="8492" y="157"/>
                    </a:lnTo>
                    <a:lnTo>
                      <a:pt x="8541" y="171"/>
                    </a:lnTo>
                    <a:lnTo>
                      <a:pt x="8589" y="185"/>
                    </a:lnTo>
                    <a:lnTo>
                      <a:pt x="8637" y="199"/>
                    </a:lnTo>
                    <a:lnTo>
                      <a:pt x="8684" y="216"/>
                    </a:lnTo>
                    <a:lnTo>
                      <a:pt x="8732" y="231"/>
                    </a:lnTo>
                    <a:lnTo>
                      <a:pt x="8779" y="248"/>
                    </a:lnTo>
                    <a:lnTo>
                      <a:pt x="8872" y="282"/>
                    </a:lnTo>
                    <a:lnTo>
                      <a:pt x="8964" y="318"/>
                    </a:lnTo>
                    <a:lnTo>
                      <a:pt x="9055" y="357"/>
                    </a:lnTo>
                    <a:lnTo>
                      <a:pt x="9146" y="398"/>
                    </a:lnTo>
                    <a:lnTo>
                      <a:pt x="9234" y="440"/>
                    </a:lnTo>
                    <a:lnTo>
                      <a:pt x="9323" y="485"/>
                    </a:lnTo>
                    <a:lnTo>
                      <a:pt x="9409" y="531"/>
                    </a:lnTo>
                    <a:lnTo>
                      <a:pt x="9496" y="579"/>
                    </a:lnTo>
                    <a:lnTo>
                      <a:pt x="9580" y="629"/>
                    </a:lnTo>
                    <a:lnTo>
                      <a:pt x="9665" y="680"/>
                    </a:lnTo>
                    <a:lnTo>
                      <a:pt x="9748" y="733"/>
                    </a:lnTo>
                    <a:lnTo>
                      <a:pt x="9831" y="788"/>
                    </a:lnTo>
                    <a:lnTo>
                      <a:pt x="9912" y="843"/>
                    </a:lnTo>
                    <a:lnTo>
                      <a:pt x="9993" y="901"/>
                    </a:lnTo>
                    <a:lnTo>
                      <a:pt x="10072" y="960"/>
                    </a:lnTo>
                    <a:lnTo>
                      <a:pt x="10151" y="1020"/>
                    </a:lnTo>
                    <a:lnTo>
                      <a:pt x="10229" y="1081"/>
                    </a:lnTo>
                    <a:lnTo>
                      <a:pt x="10306" y="1144"/>
                    </a:lnTo>
                    <a:lnTo>
                      <a:pt x="10382" y="1207"/>
                    </a:lnTo>
                    <a:lnTo>
                      <a:pt x="10457" y="1272"/>
                    </a:lnTo>
                    <a:lnTo>
                      <a:pt x="10532" y="1338"/>
                    </a:lnTo>
                    <a:lnTo>
                      <a:pt x="10606" y="1404"/>
                    </a:lnTo>
                    <a:lnTo>
                      <a:pt x="10680" y="1473"/>
                    </a:lnTo>
                    <a:lnTo>
                      <a:pt x="10752" y="1541"/>
                    </a:lnTo>
                    <a:lnTo>
                      <a:pt x="10824" y="1610"/>
                    </a:lnTo>
                    <a:lnTo>
                      <a:pt x="10895" y="1680"/>
                    </a:lnTo>
                    <a:lnTo>
                      <a:pt x="10964" y="1751"/>
                    </a:lnTo>
                    <a:lnTo>
                      <a:pt x="11035" y="1823"/>
                    </a:lnTo>
                    <a:lnTo>
                      <a:pt x="11035" y="182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356422B1-6FF5-2B46-9C88-ADC41DDA6396}"/>
                  </a:ext>
                </a:extLst>
              </p:cNvPr>
              <p:cNvSpPr txBox="1"/>
              <p:nvPr/>
            </p:nvSpPr>
            <p:spPr>
              <a:xfrm rot="20013594">
                <a:off x="7961725" y="2624680"/>
                <a:ext cx="1221427" cy="343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3AB7">
                        <a:lumMod val="75000"/>
                        <a:alpha val="3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Reconnect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621A1743-68A3-DE4C-A714-DB5395C4D9B6}"/>
                </a:ext>
              </a:extLst>
            </p:cNvPr>
            <p:cNvGrpSpPr/>
            <p:nvPr/>
          </p:nvGrpSpPr>
          <p:grpSpPr>
            <a:xfrm rot="1449376">
              <a:off x="8776095" y="1497631"/>
              <a:ext cx="2920233" cy="1919263"/>
              <a:chOff x="8835056" y="1915592"/>
              <a:chExt cx="2242944" cy="1513408"/>
            </a:xfrm>
            <a:solidFill>
              <a:schemeClr val="bg1">
                <a:alpha val="35000"/>
              </a:schemeClr>
            </a:solidFill>
          </p:grpSpPr>
          <p:sp>
            <p:nvSpPr>
              <p:cNvPr id="67" name="Freeform 66">
                <a:extLst>
                  <a:ext uri="{FF2B5EF4-FFF2-40B4-BE49-F238E27FC236}">
                    <a16:creationId xmlns="" xmlns:a16="http://schemas.microsoft.com/office/drawing/2014/main" id="{84960FE9-919C-5649-8981-1C14BBD16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056" y="1915592"/>
                <a:ext cx="2242944" cy="1513408"/>
              </a:xfrm>
              <a:custGeom>
                <a:avLst/>
                <a:gdLst>
                  <a:gd name="T0" fmla="*/ 11854 w 12590"/>
                  <a:gd name="T1" fmla="*/ 8438 h 8493"/>
                  <a:gd name="T2" fmla="*/ 11822 w 12590"/>
                  <a:gd name="T3" fmla="*/ 8286 h 8493"/>
                  <a:gd name="T4" fmla="*/ 11726 w 12590"/>
                  <a:gd name="T5" fmla="*/ 8123 h 8493"/>
                  <a:gd name="T6" fmla="*/ 11511 w 12590"/>
                  <a:gd name="T7" fmla="*/ 7890 h 8493"/>
                  <a:gd name="T8" fmla="*/ 11382 w 12590"/>
                  <a:gd name="T9" fmla="*/ 7808 h 8493"/>
                  <a:gd name="T10" fmla="*/ 11085 w 12590"/>
                  <a:gd name="T11" fmla="*/ 7707 h 8493"/>
                  <a:gd name="T12" fmla="*/ 10741 w 12590"/>
                  <a:gd name="T13" fmla="*/ 7675 h 8493"/>
                  <a:gd name="T14" fmla="*/ 10143 w 12590"/>
                  <a:gd name="T15" fmla="*/ 7707 h 8493"/>
                  <a:gd name="T16" fmla="*/ 9812 w 12590"/>
                  <a:gd name="T17" fmla="*/ 7718 h 8493"/>
                  <a:gd name="T18" fmla="*/ 9477 w 12590"/>
                  <a:gd name="T19" fmla="*/ 7694 h 8493"/>
                  <a:gd name="T20" fmla="*/ 8907 w 12590"/>
                  <a:gd name="T21" fmla="*/ 7583 h 8493"/>
                  <a:gd name="T22" fmla="*/ 8357 w 12590"/>
                  <a:gd name="T23" fmla="*/ 7408 h 8493"/>
                  <a:gd name="T24" fmla="*/ 7730 w 12590"/>
                  <a:gd name="T25" fmla="*/ 7115 h 8493"/>
                  <a:gd name="T26" fmla="*/ 7159 w 12590"/>
                  <a:gd name="T27" fmla="*/ 6729 h 8493"/>
                  <a:gd name="T28" fmla="*/ 6692 w 12590"/>
                  <a:gd name="T29" fmla="*/ 6295 h 8493"/>
                  <a:gd name="T30" fmla="*/ 6471 w 12590"/>
                  <a:gd name="T31" fmla="*/ 6032 h 8493"/>
                  <a:gd name="T32" fmla="*/ 6274 w 12590"/>
                  <a:gd name="T33" fmla="*/ 5748 h 8493"/>
                  <a:gd name="T34" fmla="*/ 6102 w 12590"/>
                  <a:gd name="T35" fmla="*/ 5445 h 8493"/>
                  <a:gd name="T36" fmla="*/ 5537 w 12590"/>
                  <a:gd name="T37" fmla="*/ 4330 h 8493"/>
                  <a:gd name="T38" fmla="*/ 5150 w 12590"/>
                  <a:gd name="T39" fmla="*/ 3643 h 8493"/>
                  <a:gd name="T40" fmla="*/ 4709 w 12590"/>
                  <a:gd name="T41" fmla="*/ 2996 h 8493"/>
                  <a:gd name="T42" fmla="*/ 4308 w 12590"/>
                  <a:gd name="T43" fmla="*/ 2528 h 8493"/>
                  <a:gd name="T44" fmla="*/ 4019 w 12590"/>
                  <a:gd name="T45" fmla="*/ 2253 h 8493"/>
                  <a:gd name="T46" fmla="*/ 3702 w 12590"/>
                  <a:gd name="T47" fmla="*/ 1999 h 8493"/>
                  <a:gd name="T48" fmla="*/ 3352 w 12590"/>
                  <a:gd name="T49" fmla="*/ 1768 h 8493"/>
                  <a:gd name="T50" fmla="*/ 2966 w 12590"/>
                  <a:gd name="T51" fmla="*/ 1562 h 8493"/>
                  <a:gd name="T52" fmla="*/ 2541 w 12590"/>
                  <a:gd name="T53" fmla="*/ 1385 h 8493"/>
                  <a:gd name="T54" fmla="*/ 2073 w 12590"/>
                  <a:gd name="T55" fmla="*/ 1237 h 8493"/>
                  <a:gd name="T56" fmla="*/ 1559 w 12590"/>
                  <a:gd name="T57" fmla="*/ 1121 h 8493"/>
                  <a:gd name="T58" fmla="*/ 995 w 12590"/>
                  <a:gd name="T59" fmla="*/ 1041 h 8493"/>
                  <a:gd name="T60" fmla="*/ 378 w 12590"/>
                  <a:gd name="T61" fmla="*/ 998 h 8493"/>
                  <a:gd name="T62" fmla="*/ 28 w 12590"/>
                  <a:gd name="T63" fmla="*/ 988 h 8493"/>
                  <a:gd name="T64" fmla="*/ 199 w 12590"/>
                  <a:gd name="T65" fmla="*/ 926 h 8493"/>
                  <a:gd name="T66" fmla="*/ 516 w 12590"/>
                  <a:gd name="T67" fmla="*/ 753 h 8493"/>
                  <a:gd name="T68" fmla="*/ 1028 w 12590"/>
                  <a:gd name="T69" fmla="*/ 560 h 8493"/>
                  <a:gd name="T70" fmla="*/ 1724 w 12590"/>
                  <a:gd name="T71" fmla="*/ 351 h 8493"/>
                  <a:gd name="T72" fmla="*/ 2389 w 12590"/>
                  <a:gd name="T73" fmla="*/ 199 h 8493"/>
                  <a:gd name="T74" fmla="*/ 3322 w 12590"/>
                  <a:gd name="T75" fmla="*/ 60 h 8493"/>
                  <a:gd name="T76" fmla="*/ 4274 w 12590"/>
                  <a:gd name="T77" fmla="*/ 2 h 8493"/>
                  <a:gd name="T78" fmla="*/ 5234 w 12590"/>
                  <a:gd name="T79" fmla="*/ 25 h 8493"/>
                  <a:gd name="T80" fmla="*/ 6190 w 12590"/>
                  <a:gd name="T81" fmla="*/ 132 h 8493"/>
                  <a:gd name="T82" fmla="*/ 7134 w 12590"/>
                  <a:gd name="T83" fmla="*/ 322 h 8493"/>
                  <a:gd name="T84" fmla="*/ 8052 w 12590"/>
                  <a:gd name="T85" fmla="*/ 597 h 8493"/>
                  <a:gd name="T86" fmla="*/ 8935 w 12590"/>
                  <a:gd name="T87" fmla="*/ 959 h 8493"/>
                  <a:gd name="T88" fmla="*/ 9771 w 12590"/>
                  <a:gd name="T89" fmla="*/ 1409 h 8493"/>
                  <a:gd name="T90" fmla="*/ 10443 w 12590"/>
                  <a:gd name="T91" fmla="*/ 1865 h 8493"/>
                  <a:gd name="T92" fmla="*/ 10811 w 12590"/>
                  <a:gd name="T93" fmla="*/ 2165 h 8493"/>
                  <a:gd name="T94" fmla="*/ 11152 w 12590"/>
                  <a:gd name="T95" fmla="*/ 2490 h 8493"/>
                  <a:gd name="T96" fmla="*/ 11466 w 12590"/>
                  <a:gd name="T97" fmla="*/ 2839 h 8493"/>
                  <a:gd name="T98" fmla="*/ 11747 w 12590"/>
                  <a:gd name="T99" fmla="*/ 3211 h 8493"/>
                  <a:gd name="T100" fmla="*/ 11993 w 12590"/>
                  <a:gd name="T101" fmla="*/ 3605 h 8493"/>
                  <a:gd name="T102" fmla="*/ 12201 w 12590"/>
                  <a:gd name="T103" fmla="*/ 4019 h 8493"/>
                  <a:gd name="T104" fmla="*/ 12368 w 12590"/>
                  <a:gd name="T105" fmla="*/ 4455 h 8493"/>
                  <a:gd name="T106" fmla="*/ 12491 w 12590"/>
                  <a:gd name="T107" fmla="*/ 4907 h 8493"/>
                  <a:gd name="T108" fmla="*/ 12566 w 12590"/>
                  <a:gd name="T109" fmla="*/ 5378 h 8493"/>
                  <a:gd name="T110" fmla="*/ 12589 w 12590"/>
                  <a:gd name="T111" fmla="*/ 5698 h 8493"/>
                  <a:gd name="T112" fmla="*/ 12567 w 12590"/>
                  <a:gd name="T113" fmla="*/ 6243 h 8493"/>
                  <a:gd name="T114" fmla="*/ 12448 w 12590"/>
                  <a:gd name="T115" fmla="*/ 6922 h 8493"/>
                  <a:gd name="T116" fmla="*/ 12243 w 12590"/>
                  <a:gd name="T117" fmla="*/ 7583 h 8493"/>
                  <a:gd name="T118" fmla="*/ 11971 w 12590"/>
                  <a:gd name="T119" fmla="*/ 8225 h 8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90" h="8493">
                    <a:moveTo>
                      <a:pt x="11839" y="8493"/>
                    </a:moveTo>
                    <a:lnTo>
                      <a:pt x="11839" y="8493"/>
                    </a:lnTo>
                    <a:lnTo>
                      <a:pt x="11843" y="8485"/>
                    </a:lnTo>
                    <a:lnTo>
                      <a:pt x="11846" y="8476"/>
                    </a:lnTo>
                    <a:lnTo>
                      <a:pt x="11849" y="8467"/>
                    </a:lnTo>
                    <a:lnTo>
                      <a:pt x="11851" y="8458"/>
                    </a:lnTo>
                    <a:lnTo>
                      <a:pt x="11854" y="8438"/>
                    </a:lnTo>
                    <a:lnTo>
                      <a:pt x="11855" y="8418"/>
                    </a:lnTo>
                    <a:lnTo>
                      <a:pt x="11854" y="8398"/>
                    </a:lnTo>
                    <a:lnTo>
                      <a:pt x="11851" y="8376"/>
                    </a:lnTo>
                    <a:lnTo>
                      <a:pt x="11846" y="8354"/>
                    </a:lnTo>
                    <a:lnTo>
                      <a:pt x="11839" y="8331"/>
                    </a:lnTo>
                    <a:lnTo>
                      <a:pt x="11831" y="8309"/>
                    </a:lnTo>
                    <a:lnTo>
                      <a:pt x="11822" y="8286"/>
                    </a:lnTo>
                    <a:lnTo>
                      <a:pt x="11811" y="8262"/>
                    </a:lnTo>
                    <a:lnTo>
                      <a:pt x="11799" y="8239"/>
                    </a:lnTo>
                    <a:lnTo>
                      <a:pt x="11786" y="8216"/>
                    </a:lnTo>
                    <a:lnTo>
                      <a:pt x="11772" y="8192"/>
                    </a:lnTo>
                    <a:lnTo>
                      <a:pt x="11757" y="8168"/>
                    </a:lnTo>
                    <a:lnTo>
                      <a:pt x="11742" y="8145"/>
                    </a:lnTo>
                    <a:lnTo>
                      <a:pt x="11726" y="8123"/>
                    </a:lnTo>
                    <a:lnTo>
                      <a:pt x="11709" y="8100"/>
                    </a:lnTo>
                    <a:lnTo>
                      <a:pt x="11674" y="8057"/>
                    </a:lnTo>
                    <a:lnTo>
                      <a:pt x="11639" y="8016"/>
                    </a:lnTo>
                    <a:lnTo>
                      <a:pt x="11605" y="7978"/>
                    </a:lnTo>
                    <a:lnTo>
                      <a:pt x="11571" y="7944"/>
                    </a:lnTo>
                    <a:lnTo>
                      <a:pt x="11540" y="7915"/>
                    </a:lnTo>
                    <a:lnTo>
                      <a:pt x="11511" y="7890"/>
                    </a:lnTo>
                    <a:lnTo>
                      <a:pt x="11487" y="7872"/>
                    </a:lnTo>
                    <a:lnTo>
                      <a:pt x="11487" y="7872"/>
                    </a:lnTo>
                    <a:lnTo>
                      <a:pt x="11467" y="7858"/>
                    </a:lnTo>
                    <a:lnTo>
                      <a:pt x="11446" y="7845"/>
                    </a:lnTo>
                    <a:lnTo>
                      <a:pt x="11425" y="7832"/>
                    </a:lnTo>
                    <a:lnTo>
                      <a:pt x="11404" y="7819"/>
                    </a:lnTo>
                    <a:lnTo>
                      <a:pt x="11382" y="7808"/>
                    </a:lnTo>
                    <a:lnTo>
                      <a:pt x="11361" y="7797"/>
                    </a:lnTo>
                    <a:lnTo>
                      <a:pt x="11316" y="7777"/>
                    </a:lnTo>
                    <a:lnTo>
                      <a:pt x="11271" y="7759"/>
                    </a:lnTo>
                    <a:lnTo>
                      <a:pt x="11226" y="7743"/>
                    </a:lnTo>
                    <a:lnTo>
                      <a:pt x="11180" y="7729"/>
                    </a:lnTo>
                    <a:lnTo>
                      <a:pt x="11132" y="7717"/>
                    </a:lnTo>
                    <a:lnTo>
                      <a:pt x="11085" y="7707"/>
                    </a:lnTo>
                    <a:lnTo>
                      <a:pt x="11038" y="7698"/>
                    </a:lnTo>
                    <a:lnTo>
                      <a:pt x="10988" y="7691"/>
                    </a:lnTo>
                    <a:lnTo>
                      <a:pt x="10940" y="7685"/>
                    </a:lnTo>
                    <a:lnTo>
                      <a:pt x="10891" y="7681"/>
                    </a:lnTo>
                    <a:lnTo>
                      <a:pt x="10842" y="7678"/>
                    </a:lnTo>
                    <a:lnTo>
                      <a:pt x="10791" y="7676"/>
                    </a:lnTo>
                    <a:lnTo>
                      <a:pt x="10741" y="7675"/>
                    </a:lnTo>
                    <a:lnTo>
                      <a:pt x="10691" y="7675"/>
                    </a:lnTo>
                    <a:lnTo>
                      <a:pt x="10641" y="7676"/>
                    </a:lnTo>
                    <a:lnTo>
                      <a:pt x="10590" y="7678"/>
                    </a:lnTo>
                    <a:lnTo>
                      <a:pt x="10540" y="7680"/>
                    </a:lnTo>
                    <a:lnTo>
                      <a:pt x="10439" y="7686"/>
                    </a:lnTo>
                    <a:lnTo>
                      <a:pt x="10340" y="7693"/>
                    </a:lnTo>
                    <a:lnTo>
                      <a:pt x="10143" y="7707"/>
                    </a:lnTo>
                    <a:lnTo>
                      <a:pt x="10047" y="7713"/>
                    </a:lnTo>
                    <a:lnTo>
                      <a:pt x="10000" y="7716"/>
                    </a:lnTo>
                    <a:lnTo>
                      <a:pt x="9954" y="7718"/>
                    </a:lnTo>
                    <a:lnTo>
                      <a:pt x="9954" y="7718"/>
                    </a:lnTo>
                    <a:lnTo>
                      <a:pt x="9906" y="7719"/>
                    </a:lnTo>
                    <a:lnTo>
                      <a:pt x="9859" y="7719"/>
                    </a:lnTo>
                    <a:lnTo>
                      <a:pt x="9812" y="7718"/>
                    </a:lnTo>
                    <a:lnTo>
                      <a:pt x="9764" y="7717"/>
                    </a:lnTo>
                    <a:lnTo>
                      <a:pt x="9716" y="7715"/>
                    </a:lnTo>
                    <a:lnTo>
                      <a:pt x="9668" y="7712"/>
                    </a:lnTo>
                    <a:lnTo>
                      <a:pt x="9621" y="7709"/>
                    </a:lnTo>
                    <a:lnTo>
                      <a:pt x="9572" y="7705"/>
                    </a:lnTo>
                    <a:lnTo>
                      <a:pt x="9525" y="7700"/>
                    </a:lnTo>
                    <a:lnTo>
                      <a:pt x="9477" y="7694"/>
                    </a:lnTo>
                    <a:lnTo>
                      <a:pt x="9430" y="7688"/>
                    </a:lnTo>
                    <a:lnTo>
                      <a:pt x="9381" y="7682"/>
                    </a:lnTo>
                    <a:lnTo>
                      <a:pt x="9286" y="7667"/>
                    </a:lnTo>
                    <a:lnTo>
                      <a:pt x="9190" y="7648"/>
                    </a:lnTo>
                    <a:lnTo>
                      <a:pt x="9096" y="7628"/>
                    </a:lnTo>
                    <a:lnTo>
                      <a:pt x="9001" y="7607"/>
                    </a:lnTo>
                    <a:lnTo>
                      <a:pt x="8907" y="7583"/>
                    </a:lnTo>
                    <a:lnTo>
                      <a:pt x="8814" y="7558"/>
                    </a:lnTo>
                    <a:lnTo>
                      <a:pt x="8722" y="7531"/>
                    </a:lnTo>
                    <a:lnTo>
                      <a:pt x="8630" y="7503"/>
                    </a:lnTo>
                    <a:lnTo>
                      <a:pt x="8540" y="7474"/>
                    </a:lnTo>
                    <a:lnTo>
                      <a:pt x="8450" y="7442"/>
                    </a:lnTo>
                    <a:lnTo>
                      <a:pt x="8450" y="7442"/>
                    </a:lnTo>
                    <a:lnTo>
                      <a:pt x="8357" y="7408"/>
                    </a:lnTo>
                    <a:lnTo>
                      <a:pt x="8264" y="7372"/>
                    </a:lnTo>
                    <a:lnTo>
                      <a:pt x="8172" y="7334"/>
                    </a:lnTo>
                    <a:lnTo>
                      <a:pt x="8082" y="7294"/>
                    </a:lnTo>
                    <a:lnTo>
                      <a:pt x="7992" y="7252"/>
                    </a:lnTo>
                    <a:lnTo>
                      <a:pt x="7904" y="7208"/>
                    </a:lnTo>
                    <a:lnTo>
                      <a:pt x="7816" y="7163"/>
                    </a:lnTo>
                    <a:lnTo>
                      <a:pt x="7730" y="7115"/>
                    </a:lnTo>
                    <a:lnTo>
                      <a:pt x="7644" y="7065"/>
                    </a:lnTo>
                    <a:lnTo>
                      <a:pt x="7560" y="7014"/>
                    </a:lnTo>
                    <a:lnTo>
                      <a:pt x="7478" y="6961"/>
                    </a:lnTo>
                    <a:lnTo>
                      <a:pt x="7396" y="6905"/>
                    </a:lnTo>
                    <a:lnTo>
                      <a:pt x="7316" y="6849"/>
                    </a:lnTo>
                    <a:lnTo>
                      <a:pt x="7236" y="6791"/>
                    </a:lnTo>
                    <a:lnTo>
                      <a:pt x="7159" y="6729"/>
                    </a:lnTo>
                    <a:lnTo>
                      <a:pt x="7082" y="6668"/>
                    </a:lnTo>
                    <a:lnTo>
                      <a:pt x="7008" y="6604"/>
                    </a:lnTo>
                    <a:lnTo>
                      <a:pt x="6935" y="6538"/>
                    </a:lnTo>
                    <a:lnTo>
                      <a:pt x="6863" y="6471"/>
                    </a:lnTo>
                    <a:lnTo>
                      <a:pt x="6794" y="6402"/>
                    </a:lnTo>
                    <a:lnTo>
                      <a:pt x="6725" y="6331"/>
                    </a:lnTo>
                    <a:lnTo>
                      <a:pt x="6692" y="6295"/>
                    </a:lnTo>
                    <a:lnTo>
                      <a:pt x="6659" y="6259"/>
                    </a:lnTo>
                    <a:lnTo>
                      <a:pt x="6627" y="6222"/>
                    </a:lnTo>
                    <a:lnTo>
                      <a:pt x="6595" y="6184"/>
                    </a:lnTo>
                    <a:lnTo>
                      <a:pt x="6563" y="6147"/>
                    </a:lnTo>
                    <a:lnTo>
                      <a:pt x="6532" y="6109"/>
                    </a:lnTo>
                    <a:lnTo>
                      <a:pt x="6501" y="6070"/>
                    </a:lnTo>
                    <a:lnTo>
                      <a:pt x="6471" y="6032"/>
                    </a:lnTo>
                    <a:lnTo>
                      <a:pt x="6442" y="5992"/>
                    </a:lnTo>
                    <a:lnTo>
                      <a:pt x="6412" y="5952"/>
                    </a:lnTo>
                    <a:lnTo>
                      <a:pt x="6383" y="5912"/>
                    </a:lnTo>
                    <a:lnTo>
                      <a:pt x="6355" y="5872"/>
                    </a:lnTo>
                    <a:lnTo>
                      <a:pt x="6327" y="5830"/>
                    </a:lnTo>
                    <a:lnTo>
                      <a:pt x="6300" y="5789"/>
                    </a:lnTo>
                    <a:lnTo>
                      <a:pt x="6274" y="5748"/>
                    </a:lnTo>
                    <a:lnTo>
                      <a:pt x="6248" y="5706"/>
                    </a:lnTo>
                    <a:lnTo>
                      <a:pt x="6221" y="5663"/>
                    </a:lnTo>
                    <a:lnTo>
                      <a:pt x="6196" y="5620"/>
                    </a:lnTo>
                    <a:lnTo>
                      <a:pt x="6172" y="5577"/>
                    </a:lnTo>
                    <a:lnTo>
                      <a:pt x="6148" y="5534"/>
                    </a:lnTo>
                    <a:lnTo>
                      <a:pt x="6124" y="5489"/>
                    </a:lnTo>
                    <a:lnTo>
                      <a:pt x="6102" y="5445"/>
                    </a:lnTo>
                    <a:lnTo>
                      <a:pt x="6102" y="5445"/>
                    </a:lnTo>
                    <a:lnTo>
                      <a:pt x="5999" y="5242"/>
                    </a:lnTo>
                    <a:lnTo>
                      <a:pt x="5897" y="5038"/>
                    </a:lnTo>
                    <a:lnTo>
                      <a:pt x="5795" y="4835"/>
                    </a:lnTo>
                    <a:lnTo>
                      <a:pt x="5692" y="4632"/>
                    </a:lnTo>
                    <a:lnTo>
                      <a:pt x="5589" y="4431"/>
                    </a:lnTo>
                    <a:lnTo>
                      <a:pt x="5537" y="4330"/>
                    </a:lnTo>
                    <a:lnTo>
                      <a:pt x="5484" y="4231"/>
                    </a:lnTo>
                    <a:lnTo>
                      <a:pt x="5430" y="4131"/>
                    </a:lnTo>
                    <a:lnTo>
                      <a:pt x="5376" y="4031"/>
                    </a:lnTo>
                    <a:lnTo>
                      <a:pt x="5320" y="3934"/>
                    </a:lnTo>
                    <a:lnTo>
                      <a:pt x="5265" y="3836"/>
                    </a:lnTo>
                    <a:lnTo>
                      <a:pt x="5208" y="3739"/>
                    </a:lnTo>
                    <a:lnTo>
                      <a:pt x="5150" y="3643"/>
                    </a:lnTo>
                    <a:lnTo>
                      <a:pt x="5091" y="3548"/>
                    </a:lnTo>
                    <a:lnTo>
                      <a:pt x="5031" y="3453"/>
                    </a:lnTo>
                    <a:lnTo>
                      <a:pt x="4969" y="3360"/>
                    </a:lnTo>
                    <a:lnTo>
                      <a:pt x="4907" y="3267"/>
                    </a:lnTo>
                    <a:lnTo>
                      <a:pt x="4843" y="3176"/>
                    </a:lnTo>
                    <a:lnTo>
                      <a:pt x="4776" y="3085"/>
                    </a:lnTo>
                    <a:lnTo>
                      <a:pt x="4709" y="2996"/>
                    </a:lnTo>
                    <a:lnTo>
                      <a:pt x="4640" y="2908"/>
                    </a:lnTo>
                    <a:lnTo>
                      <a:pt x="4570" y="2821"/>
                    </a:lnTo>
                    <a:lnTo>
                      <a:pt x="4497" y="2735"/>
                    </a:lnTo>
                    <a:lnTo>
                      <a:pt x="4422" y="2652"/>
                    </a:lnTo>
                    <a:lnTo>
                      <a:pt x="4385" y="2609"/>
                    </a:lnTo>
                    <a:lnTo>
                      <a:pt x="4346" y="2568"/>
                    </a:lnTo>
                    <a:lnTo>
                      <a:pt x="4308" y="2528"/>
                    </a:lnTo>
                    <a:lnTo>
                      <a:pt x="4267" y="2487"/>
                    </a:lnTo>
                    <a:lnTo>
                      <a:pt x="4228" y="2448"/>
                    </a:lnTo>
                    <a:lnTo>
                      <a:pt x="4187" y="2407"/>
                    </a:lnTo>
                    <a:lnTo>
                      <a:pt x="4146" y="2368"/>
                    </a:lnTo>
                    <a:lnTo>
                      <a:pt x="4104" y="2329"/>
                    </a:lnTo>
                    <a:lnTo>
                      <a:pt x="4062" y="2291"/>
                    </a:lnTo>
                    <a:lnTo>
                      <a:pt x="4019" y="2253"/>
                    </a:lnTo>
                    <a:lnTo>
                      <a:pt x="3976" y="2215"/>
                    </a:lnTo>
                    <a:lnTo>
                      <a:pt x="3931" y="2178"/>
                    </a:lnTo>
                    <a:lnTo>
                      <a:pt x="3887" y="2141"/>
                    </a:lnTo>
                    <a:lnTo>
                      <a:pt x="3842" y="2105"/>
                    </a:lnTo>
                    <a:lnTo>
                      <a:pt x="3796" y="2069"/>
                    </a:lnTo>
                    <a:lnTo>
                      <a:pt x="3749" y="2033"/>
                    </a:lnTo>
                    <a:lnTo>
                      <a:pt x="3702" y="1999"/>
                    </a:lnTo>
                    <a:lnTo>
                      <a:pt x="3654" y="1964"/>
                    </a:lnTo>
                    <a:lnTo>
                      <a:pt x="3606" y="1931"/>
                    </a:lnTo>
                    <a:lnTo>
                      <a:pt x="3556" y="1897"/>
                    </a:lnTo>
                    <a:lnTo>
                      <a:pt x="3506" y="1863"/>
                    </a:lnTo>
                    <a:lnTo>
                      <a:pt x="3456" y="1831"/>
                    </a:lnTo>
                    <a:lnTo>
                      <a:pt x="3404" y="1799"/>
                    </a:lnTo>
                    <a:lnTo>
                      <a:pt x="3352" y="1768"/>
                    </a:lnTo>
                    <a:lnTo>
                      <a:pt x="3299" y="1737"/>
                    </a:lnTo>
                    <a:lnTo>
                      <a:pt x="3245" y="1706"/>
                    </a:lnTo>
                    <a:lnTo>
                      <a:pt x="3191" y="1676"/>
                    </a:lnTo>
                    <a:lnTo>
                      <a:pt x="3136" y="1647"/>
                    </a:lnTo>
                    <a:lnTo>
                      <a:pt x="3081" y="1618"/>
                    </a:lnTo>
                    <a:lnTo>
                      <a:pt x="3024" y="1590"/>
                    </a:lnTo>
                    <a:lnTo>
                      <a:pt x="2966" y="1562"/>
                    </a:lnTo>
                    <a:lnTo>
                      <a:pt x="2909" y="1535"/>
                    </a:lnTo>
                    <a:lnTo>
                      <a:pt x="2849" y="1508"/>
                    </a:lnTo>
                    <a:lnTo>
                      <a:pt x="2789" y="1482"/>
                    </a:lnTo>
                    <a:lnTo>
                      <a:pt x="2729" y="1457"/>
                    </a:lnTo>
                    <a:lnTo>
                      <a:pt x="2667" y="1432"/>
                    </a:lnTo>
                    <a:lnTo>
                      <a:pt x="2605" y="1408"/>
                    </a:lnTo>
                    <a:lnTo>
                      <a:pt x="2541" y="1385"/>
                    </a:lnTo>
                    <a:lnTo>
                      <a:pt x="2477" y="1362"/>
                    </a:lnTo>
                    <a:lnTo>
                      <a:pt x="2412" y="1338"/>
                    </a:lnTo>
                    <a:lnTo>
                      <a:pt x="2346" y="1317"/>
                    </a:lnTo>
                    <a:lnTo>
                      <a:pt x="2279" y="1296"/>
                    </a:lnTo>
                    <a:lnTo>
                      <a:pt x="2212" y="1276"/>
                    </a:lnTo>
                    <a:lnTo>
                      <a:pt x="2143" y="1256"/>
                    </a:lnTo>
                    <a:lnTo>
                      <a:pt x="2073" y="1237"/>
                    </a:lnTo>
                    <a:lnTo>
                      <a:pt x="2002" y="1218"/>
                    </a:lnTo>
                    <a:lnTo>
                      <a:pt x="1931" y="1201"/>
                    </a:lnTo>
                    <a:lnTo>
                      <a:pt x="1859" y="1184"/>
                    </a:lnTo>
                    <a:lnTo>
                      <a:pt x="1785" y="1166"/>
                    </a:lnTo>
                    <a:lnTo>
                      <a:pt x="1711" y="1151"/>
                    </a:lnTo>
                    <a:lnTo>
                      <a:pt x="1635" y="1136"/>
                    </a:lnTo>
                    <a:lnTo>
                      <a:pt x="1559" y="1121"/>
                    </a:lnTo>
                    <a:lnTo>
                      <a:pt x="1481" y="1108"/>
                    </a:lnTo>
                    <a:lnTo>
                      <a:pt x="1403" y="1095"/>
                    </a:lnTo>
                    <a:lnTo>
                      <a:pt x="1324" y="1083"/>
                    </a:lnTo>
                    <a:lnTo>
                      <a:pt x="1243" y="1071"/>
                    </a:lnTo>
                    <a:lnTo>
                      <a:pt x="1162" y="1061"/>
                    </a:lnTo>
                    <a:lnTo>
                      <a:pt x="1078" y="1051"/>
                    </a:lnTo>
                    <a:lnTo>
                      <a:pt x="995" y="1041"/>
                    </a:lnTo>
                    <a:lnTo>
                      <a:pt x="910" y="1033"/>
                    </a:lnTo>
                    <a:lnTo>
                      <a:pt x="824" y="1025"/>
                    </a:lnTo>
                    <a:lnTo>
                      <a:pt x="737" y="1018"/>
                    </a:lnTo>
                    <a:lnTo>
                      <a:pt x="649" y="1012"/>
                    </a:lnTo>
                    <a:lnTo>
                      <a:pt x="560" y="1007"/>
                    </a:lnTo>
                    <a:lnTo>
                      <a:pt x="470" y="1002"/>
                    </a:lnTo>
                    <a:lnTo>
                      <a:pt x="378" y="998"/>
                    </a:lnTo>
                    <a:lnTo>
                      <a:pt x="286" y="996"/>
                    </a:lnTo>
                    <a:lnTo>
                      <a:pt x="191" y="993"/>
                    </a:lnTo>
                    <a:lnTo>
                      <a:pt x="97" y="992"/>
                    </a:lnTo>
                    <a:lnTo>
                      <a:pt x="0" y="992"/>
                    </a:lnTo>
                    <a:lnTo>
                      <a:pt x="0" y="992"/>
                    </a:lnTo>
                    <a:lnTo>
                      <a:pt x="14" y="991"/>
                    </a:lnTo>
                    <a:lnTo>
                      <a:pt x="28" y="988"/>
                    </a:lnTo>
                    <a:lnTo>
                      <a:pt x="43" y="986"/>
                    </a:lnTo>
                    <a:lnTo>
                      <a:pt x="59" y="982"/>
                    </a:lnTo>
                    <a:lnTo>
                      <a:pt x="75" y="978"/>
                    </a:lnTo>
                    <a:lnTo>
                      <a:pt x="92" y="972"/>
                    </a:lnTo>
                    <a:lnTo>
                      <a:pt x="127" y="959"/>
                    </a:lnTo>
                    <a:lnTo>
                      <a:pt x="163" y="944"/>
                    </a:lnTo>
                    <a:lnTo>
                      <a:pt x="199" y="926"/>
                    </a:lnTo>
                    <a:lnTo>
                      <a:pt x="237" y="907"/>
                    </a:lnTo>
                    <a:lnTo>
                      <a:pt x="275" y="887"/>
                    </a:lnTo>
                    <a:lnTo>
                      <a:pt x="350" y="845"/>
                    </a:lnTo>
                    <a:lnTo>
                      <a:pt x="421" y="803"/>
                    </a:lnTo>
                    <a:lnTo>
                      <a:pt x="456" y="785"/>
                    </a:lnTo>
                    <a:lnTo>
                      <a:pt x="487" y="768"/>
                    </a:lnTo>
                    <a:lnTo>
                      <a:pt x="516" y="753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639" y="703"/>
                    </a:lnTo>
                    <a:lnTo>
                      <a:pt x="735" y="666"/>
                    </a:lnTo>
                    <a:lnTo>
                      <a:pt x="833" y="629"/>
                    </a:lnTo>
                    <a:lnTo>
                      <a:pt x="930" y="594"/>
                    </a:lnTo>
                    <a:lnTo>
                      <a:pt x="1028" y="560"/>
                    </a:lnTo>
                    <a:lnTo>
                      <a:pt x="1126" y="527"/>
                    </a:lnTo>
                    <a:lnTo>
                      <a:pt x="1225" y="495"/>
                    </a:lnTo>
                    <a:lnTo>
                      <a:pt x="1324" y="465"/>
                    </a:lnTo>
                    <a:lnTo>
                      <a:pt x="1423" y="434"/>
                    </a:lnTo>
                    <a:lnTo>
                      <a:pt x="1523" y="405"/>
                    </a:lnTo>
                    <a:lnTo>
                      <a:pt x="1623" y="378"/>
                    </a:lnTo>
                    <a:lnTo>
                      <a:pt x="1724" y="351"/>
                    </a:lnTo>
                    <a:lnTo>
                      <a:pt x="1823" y="325"/>
                    </a:lnTo>
                    <a:lnTo>
                      <a:pt x="1925" y="301"/>
                    </a:lnTo>
                    <a:lnTo>
                      <a:pt x="2026" y="277"/>
                    </a:lnTo>
                    <a:lnTo>
                      <a:pt x="2127" y="253"/>
                    </a:lnTo>
                    <a:lnTo>
                      <a:pt x="2127" y="253"/>
                    </a:lnTo>
                    <a:lnTo>
                      <a:pt x="2257" y="225"/>
                    </a:lnTo>
                    <a:lnTo>
                      <a:pt x="2389" y="199"/>
                    </a:lnTo>
                    <a:lnTo>
                      <a:pt x="2520" y="175"/>
                    </a:lnTo>
                    <a:lnTo>
                      <a:pt x="2653" y="152"/>
                    </a:lnTo>
                    <a:lnTo>
                      <a:pt x="2786" y="130"/>
                    </a:lnTo>
                    <a:lnTo>
                      <a:pt x="2919" y="111"/>
                    </a:lnTo>
                    <a:lnTo>
                      <a:pt x="3052" y="92"/>
                    </a:lnTo>
                    <a:lnTo>
                      <a:pt x="3187" y="75"/>
                    </a:lnTo>
                    <a:lnTo>
                      <a:pt x="3322" y="60"/>
                    </a:lnTo>
                    <a:lnTo>
                      <a:pt x="3457" y="47"/>
                    </a:lnTo>
                    <a:lnTo>
                      <a:pt x="3592" y="35"/>
                    </a:lnTo>
                    <a:lnTo>
                      <a:pt x="3728" y="25"/>
                    </a:lnTo>
                    <a:lnTo>
                      <a:pt x="3864" y="17"/>
                    </a:lnTo>
                    <a:lnTo>
                      <a:pt x="4001" y="10"/>
                    </a:lnTo>
                    <a:lnTo>
                      <a:pt x="4138" y="5"/>
                    </a:lnTo>
                    <a:lnTo>
                      <a:pt x="4274" y="2"/>
                    </a:lnTo>
                    <a:lnTo>
                      <a:pt x="4411" y="0"/>
                    </a:lnTo>
                    <a:lnTo>
                      <a:pt x="4548" y="0"/>
                    </a:lnTo>
                    <a:lnTo>
                      <a:pt x="4685" y="2"/>
                    </a:lnTo>
                    <a:lnTo>
                      <a:pt x="4822" y="5"/>
                    </a:lnTo>
                    <a:lnTo>
                      <a:pt x="4959" y="10"/>
                    </a:lnTo>
                    <a:lnTo>
                      <a:pt x="5096" y="17"/>
                    </a:lnTo>
                    <a:lnTo>
                      <a:pt x="5234" y="25"/>
                    </a:lnTo>
                    <a:lnTo>
                      <a:pt x="5371" y="35"/>
                    </a:lnTo>
                    <a:lnTo>
                      <a:pt x="5507" y="47"/>
                    </a:lnTo>
                    <a:lnTo>
                      <a:pt x="5645" y="60"/>
                    </a:lnTo>
                    <a:lnTo>
                      <a:pt x="5781" y="75"/>
                    </a:lnTo>
                    <a:lnTo>
                      <a:pt x="5918" y="93"/>
                    </a:lnTo>
                    <a:lnTo>
                      <a:pt x="6054" y="111"/>
                    </a:lnTo>
                    <a:lnTo>
                      <a:pt x="6190" y="132"/>
                    </a:lnTo>
                    <a:lnTo>
                      <a:pt x="6326" y="153"/>
                    </a:lnTo>
                    <a:lnTo>
                      <a:pt x="6462" y="177"/>
                    </a:lnTo>
                    <a:lnTo>
                      <a:pt x="6597" y="202"/>
                    </a:lnTo>
                    <a:lnTo>
                      <a:pt x="6731" y="229"/>
                    </a:lnTo>
                    <a:lnTo>
                      <a:pt x="6866" y="258"/>
                    </a:lnTo>
                    <a:lnTo>
                      <a:pt x="7000" y="290"/>
                    </a:lnTo>
                    <a:lnTo>
                      <a:pt x="7134" y="322"/>
                    </a:lnTo>
                    <a:lnTo>
                      <a:pt x="7266" y="356"/>
                    </a:lnTo>
                    <a:lnTo>
                      <a:pt x="7398" y="391"/>
                    </a:lnTo>
                    <a:lnTo>
                      <a:pt x="7531" y="429"/>
                    </a:lnTo>
                    <a:lnTo>
                      <a:pt x="7662" y="469"/>
                    </a:lnTo>
                    <a:lnTo>
                      <a:pt x="7792" y="510"/>
                    </a:lnTo>
                    <a:lnTo>
                      <a:pt x="7922" y="552"/>
                    </a:lnTo>
                    <a:lnTo>
                      <a:pt x="8052" y="597"/>
                    </a:lnTo>
                    <a:lnTo>
                      <a:pt x="8181" y="644"/>
                    </a:lnTo>
                    <a:lnTo>
                      <a:pt x="8308" y="692"/>
                    </a:lnTo>
                    <a:lnTo>
                      <a:pt x="8435" y="742"/>
                    </a:lnTo>
                    <a:lnTo>
                      <a:pt x="8561" y="793"/>
                    </a:lnTo>
                    <a:lnTo>
                      <a:pt x="8686" y="847"/>
                    </a:lnTo>
                    <a:lnTo>
                      <a:pt x="8811" y="902"/>
                    </a:lnTo>
                    <a:lnTo>
                      <a:pt x="8935" y="959"/>
                    </a:lnTo>
                    <a:lnTo>
                      <a:pt x="9057" y="1019"/>
                    </a:lnTo>
                    <a:lnTo>
                      <a:pt x="9178" y="1079"/>
                    </a:lnTo>
                    <a:lnTo>
                      <a:pt x="9299" y="1141"/>
                    </a:lnTo>
                    <a:lnTo>
                      <a:pt x="9419" y="1206"/>
                    </a:lnTo>
                    <a:lnTo>
                      <a:pt x="9537" y="1272"/>
                    </a:lnTo>
                    <a:lnTo>
                      <a:pt x="9655" y="1339"/>
                    </a:lnTo>
                    <a:lnTo>
                      <a:pt x="9771" y="1409"/>
                    </a:lnTo>
                    <a:lnTo>
                      <a:pt x="9886" y="1480"/>
                    </a:lnTo>
                    <a:lnTo>
                      <a:pt x="10000" y="1554"/>
                    </a:lnTo>
                    <a:lnTo>
                      <a:pt x="10113" y="1629"/>
                    </a:lnTo>
                    <a:lnTo>
                      <a:pt x="10224" y="1706"/>
                    </a:lnTo>
                    <a:lnTo>
                      <a:pt x="10335" y="1785"/>
                    </a:lnTo>
                    <a:lnTo>
                      <a:pt x="10443" y="1865"/>
                    </a:lnTo>
                    <a:lnTo>
                      <a:pt x="10443" y="1865"/>
                    </a:lnTo>
                    <a:lnTo>
                      <a:pt x="10498" y="1907"/>
                    </a:lnTo>
                    <a:lnTo>
                      <a:pt x="10551" y="1948"/>
                    </a:lnTo>
                    <a:lnTo>
                      <a:pt x="10604" y="1990"/>
                    </a:lnTo>
                    <a:lnTo>
                      <a:pt x="10657" y="2033"/>
                    </a:lnTo>
                    <a:lnTo>
                      <a:pt x="10709" y="2077"/>
                    </a:lnTo>
                    <a:lnTo>
                      <a:pt x="10760" y="2121"/>
                    </a:lnTo>
                    <a:lnTo>
                      <a:pt x="10811" y="2165"/>
                    </a:lnTo>
                    <a:lnTo>
                      <a:pt x="10862" y="2209"/>
                    </a:lnTo>
                    <a:lnTo>
                      <a:pt x="10911" y="2255"/>
                    </a:lnTo>
                    <a:lnTo>
                      <a:pt x="10961" y="2301"/>
                    </a:lnTo>
                    <a:lnTo>
                      <a:pt x="11010" y="2347"/>
                    </a:lnTo>
                    <a:lnTo>
                      <a:pt x="11058" y="2394"/>
                    </a:lnTo>
                    <a:lnTo>
                      <a:pt x="11106" y="2442"/>
                    </a:lnTo>
                    <a:lnTo>
                      <a:pt x="11152" y="2490"/>
                    </a:lnTo>
                    <a:lnTo>
                      <a:pt x="11200" y="2538"/>
                    </a:lnTo>
                    <a:lnTo>
                      <a:pt x="11245" y="2586"/>
                    </a:lnTo>
                    <a:lnTo>
                      <a:pt x="11291" y="2637"/>
                    </a:lnTo>
                    <a:lnTo>
                      <a:pt x="11335" y="2686"/>
                    </a:lnTo>
                    <a:lnTo>
                      <a:pt x="11380" y="2736"/>
                    </a:lnTo>
                    <a:lnTo>
                      <a:pt x="11423" y="2787"/>
                    </a:lnTo>
                    <a:lnTo>
                      <a:pt x="11466" y="2839"/>
                    </a:lnTo>
                    <a:lnTo>
                      <a:pt x="11508" y="2890"/>
                    </a:lnTo>
                    <a:lnTo>
                      <a:pt x="11550" y="2942"/>
                    </a:lnTo>
                    <a:lnTo>
                      <a:pt x="11591" y="2996"/>
                    </a:lnTo>
                    <a:lnTo>
                      <a:pt x="11630" y="3049"/>
                    </a:lnTo>
                    <a:lnTo>
                      <a:pt x="11670" y="3102"/>
                    </a:lnTo>
                    <a:lnTo>
                      <a:pt x="11709" y="3157"/>
                    </a:lnTo>
                    <a:lnTo>
                      <a:pt x="11747" y="3211"/>
                    </a:lnTo>
                    <a:lnTo>
                      <a:pt x="11784" y="3266"/>
                    </a:lnTo>
                    <a:lnTo>
                      <a:pt x="11821" y="3321"/>
                    </a:lnTo>
                    <a:lnTo>
                      <a:pt x="11856" y="3377"/>
                    </a:lnTo>
                    <a:lnTo>
                      <a:pt x="11892" y="3433"/>
                    </a:lnTo>
                    <a:lnTo>
                      <a:pt x="11927" y="3490"/>
                    </a:lnTo>
                    <a:lnTo>
                      <a:pt x="11960" y="3548"/>
                    </a:lnTo>
                    <a:lnTo>
                      <a:pt x="11993" y="3605"/>
                    </a:lnTo>
                    <a:lnTo>
                      <a:pt x="12025" y="3663"/>
                    </a:lnTo>
                    <a:lnTo>
                      <a:pt x="12057" y="3722"/>
                    </a:lnTo>
                    <a:lnTo>
                      <a:pt x="12087" y="3780"/>
                    </a:lnTo>
                    <a:lnTo>
                      <a:pt x="12117" y="3839"/>
                    </a:lnTo>
                    <a:lnTo>
                      <a:pt x="12146" y="3900"/>
                    </a:lnTo>
                    <a:lnTo>
                      <a:pt x="12174" y="3959"/>
                    </a:lnTo>
                    <a:lnTo>
                      <a:pt x="12201" y="4019"/>
                    </a:lnTo>
                    <a:lnTo>
                      <a:pt x="12228" y="4081"/>
                    </a:lnTo>
                    <a:lnTo>
                      <a:pt x="12253" y="4142"/>
                    </a:lnTo>
                    <a:lnTo>
                      <a:pt x="12278" y="4203"/>
                    </a:lnTo>
                    <a:lnTo>
                      <a:pt x="12302" y="4266"/>
                    </a:lnTo>
                    <a:lnTo>
                      <a:pt x="12325" y="4328"/>
                    </a:lnTo>
                    <a:lnTo>
                      <a:pt x="12347" y="4391"/>
                    </a:lnTo>
                    <a:lnTo>
                      <a:pt x="12368" y="4455"/>
                    </a:lnTo>
                    <a:lnTo>
                      <a:pt x="12388" y="4518"/>
                    </a:lnTo>
                    <a:lnTo>
                      <a:pt x="12408" y="4582"/>
                    </a:lnTo>
                    <a:lnTo>
                      <a:pt x="12427" y="4647"/>
                    </a:lnTo>
                    <a:lnTo>
                      <a:pt x="12444" y="4711"/>
                    </a:lnTo>
                    <a:lnTo>
                      <a:pt x="12461" y="4777"/>
                    </a:lnTo>
                    <a:lnTo>
                      <a:pt x="12476" y="4842"/>
                    </a:lnTo>
                    <a:lnTo>
                      <a:pt x="12491" y="4907"/>
                    </a:lnTo>
                    <a:lnTo>
                      <a:pt x="12505" y="4974"/>
                    </a:lnTo>
                    <a:lnTo>
                      <a:pt x="12517" y="5040"/>
                    </a:lnTo>
                    <a:lnTo>
                      <a:pt x="12529" y="5107"/>
                    </a:lnTo>
                    <a:lnTo>
                      <a:pt x="12540" y="5175"/>
                    </a:lnTo>
                    <a:lnTo>
                      <a:pt x="12550" y="5242"/>
                    </a:lnTo>
                    <a:lnTo>
                      <a:pt x="12558" y="5309"/>
                    </a:lnTo>
                    <a:lnTo>
                      <a:pt x="12566" y="5378"/>
                    </a:lnTo>
                    <a:lnTo>
                      <a:pt x="12574" y="5446"/>
                    </a:lnTo>
                    <a:lnTo>
                      <a:pt x="12574" y="5446"/>
                    </a:lnTo>
                    <a:lnTo>
                      <a:pt x="12578" y="5497"/>
                    </a:lnTo>
                    <a:lnTo>
                      <a:pt x="12582" y="5547"/>
                    </a:lnTo>
                    <a:lnTo>
                      <a:pt x="12585" y="5597"/>
                    </a:lnTo>
                    <a:lnTo>
                      <a:pt x="12587" y="5647"/>
                    </a:lnTo>
                    <a:lnTo>
                      <a:pt x="12589" y="5698"/>
                    </a:lnTo>
                    <a:lnTo>
                      <a:pt x="12590" y="5748"/>
                    </a:lnTo>
                    <a:lnTo>
                      <a:pt x="12590" y="5797"/>
                    </a:lnTo>
                    <a:lnTo>
                      <a:pt x="12590" y="5847"/>
                    </a:lnTo>
                    <a:lnTo>
                      <a:pt x="12588" y="5947"/>
                    </a:lnTo>
                    <a:lnTo>
                      <a:pt x="12584" y="6046"/>
                    </a:lnTo>
                    <a:lnTo>
                      <a:pt x="12577" y="6144"/>
                    </a:lnTo>
                    <a:lnTo>
                      <a:pt x="12567" y="6243"/>
                    </a:lnTo>
                    <a:lnTo>
                      <a:pt x="12556" y="6341"/>
                    </a:lnTo>
                    <a:lnTo>
                      <a:pt x="12543" y="6439"/>
                    </a:lnTo>
                    <a:lnTo>
                      <a:pt x="12528" y="6536"/>
                    </a:lnTo>
                    <a:lnTo>
                      <a:pt x="12511" y="6633"/>
                    </a:lnTo>
                    <a:lnTo>
                      <a:pt x="12492" y="6729"/>
                    </a:lnTo>
                    <a:lnTo>
                      <a:pt x="12471" y="6826"/>
                    </a:lnTo>
                    <a:lnTo>
                      <a:pt x="12448" y="6922"/>
                    </a:lnTo>
                    <a:lnTo>
                      <a:pt x="12424" y="7018"/>
                    </a:lnTo>
                    <a:lnTo>
                      <a:pt x="12398" y="7113"/>
                    </a:lnTo>
                    <a:lnTo>
                      <a:pt x="12369" y="7208"/>
                    </a:lnTo>
                    <a:lnTo>
                      <a:pt x="12340" y="7303"/>
                    </a:lnTo>
                    <a:lnTo>
                      <a:pt x="12309" y="7396"/>
                    </a:lnTo>
                    <a:lnTo>
                      <a:pt x="12276" y="7490"/>
                    </a:lnTo>
                    <a:lnTo>
                      <a:pt x="12243" y="7583"/>
                    </a:lnTo>
                    <a:lnTo>
                      <a:pt x="12207" y="7676"/>
                    </a:lnTo>
                    <a:lnTo>
                      <a:pt x="12170" y="7768"/>
                    </a:lnTo>
                    <a:lnTo>
                      <a:pt x="12133" y="7861"/>
                    </a:lnTo>
                    <a:lnTo>
                      <a:pt x="12094" y="7952"/>
                    </a:lnTo>
                    <a:lnTo>
                      <a:pt x="12054" y="8044"/>
                    </a:lnTo>
                    <a:lnTo>
                      <a:pt x="12013" y="8134"/>
                    </a:lnTo>
                    <a:lnTo>
                      <a:pt x="11971" y="8225"/>
                    </a:lnTo>
                    <a:lnTo>
                      <a:pt x="11928" y="8315"/>
                    </a:lnTo>
                    <a:lnTo>
                      <a:pt x="11884" y="8405"/>
                    </a:lnTo>
                    <a:lnTo>
                      <a:pt x="11839" y="8493"/>
                    </a:lnTo>
                    <a:lnTo>
                      <a:pt x="11839" y="849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73AB7">
                      <a:lumMod val="75000"/>
                      <a:alpha val="3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9F3CC30E-2917-5144-B3AC-484027D473F5}"/>
                  </a:ext>
                </a:extLst>
              </p:cNvPr>
              <p:cNvSpPr txBox="1"/>
              <p:nvPr/>
            </p:nvSpPr>
            <p:spPr>
              <a:xfrm rot="2088940">
                <a:off x="10009991" y="2454005"/>
                <a:ext cx="714292" cy="343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3AB7">
                        <a:lumMod val="75000"/>
                        <a:alpha val="3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Reset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1E9FF1EC-113F-0048-9DA2-27A6B5E2243B}"/>
                </a:ext>
              </a:extLst>
            </p:cNvPr>
            <p:cNvGrpSpPr/>
            <p:nvPr/>
          </p:nvGrpSpPr>
          <p:grpSpPr>
            <a:xfrm rot="1449376">
              <a:off x="10137761" y="2765487"/>
              <a:ext cx="1515024" cy="3088442"/>
              <a:chOff x="10418834" y="2574758"/>
              <a:chExt cx="1163644" cy="2435348"/>
            </a:xfrm>
            <a:solidFill>
              <a:schemeClr val="bg1">
                <a:alpha val="35000"/>
              </a:schemeClr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="" xmlns:a16="http://schemas.microsoft.com/office/drawing/2014/main" id="{17ACE5C6-DAFD-5C4D-93DC-3FAE3B74F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8834" y="2574758"/>
                <a:ext cx="1141960" cy="2435348"/>
              </a:xfrm>
              <a:custGeom>
                <a:avLst/>
                <a:gdLst>
                  <a:gd name="T0" fmla="*/ 89 w 6408"/>
                  <a:gd name="T1" fmla="*/ 13555 h 13673"/>
                  <a:gd name="T2" fmla="*/ 225 w 6408"/>
                  <a:gd name="T3" fmla="*/ 13477 h 13673"/>
                  <a:gd name="T4" fmla="*/ 351 w 6408"/>
                  <a:gd name="T5" fmla="*/ 13337 h 13673"/>
                  <a:gd name="T6" fmla="*/ 506 w 6408"/>
                  <a:gd name="T7" fmla="*/ 13062 h 13673"/>
                  <a:gd name="T8" fmla="*/ 546 w 6408"/>
                  <a:gd name="T9" fmla="*/ 12913 h 13673"/>
                  <a:gd name="T10" fmla="*/ 552 w 6408"/>
                  <a:gd name="T11" fmla="*/ 12601 h 13673"/>
                  <a:gd name="T12" fmla="*/ 478 w 6408"/>
                  <a:gd name="T13" fmla="*/ 12263 h 13673"/>
                  <a:gd name="T14" fmla="*/ 265 w 6408"/>
                  <a:gd name="T15" fmla="*/ 11703 h 13673"/>
                  <a:gd name="T16" fmla="*/ 153 w 6408"/>
                  <a:gd name="T17" fmla="*/ 11391 h 13673"/>
                  <a:gd name="T18" fmla="*/ 75 w 6408"/>
                  <a:gd name="T19" fmla="*/ 11064 h 13673"/>
                  <a:gd name="T20" fmla="*/ 8 w 6408"/>
                  <a:gd name="T21" fmla="*/ 10488 h 13673"/>
                  <a:gd name="T22" fmla="*/ 7 w 6408"/>
                  <a:gd name="T23" fmla="*/ 9911 h 13673"/>
                  <a:gd name="T24" fmla="*/ 96 w 6408"/>
                  <a:gd name="T25" fmla="*/ 9224 h 13673"/>
                  <a:gd name="T26" fmla="*/ 289 w 6408"/>
                  <a:gd name="T27" fmla="*/ 8563 h 13673"/>
                  <a:gd name="T28" fmla="*/ 562 w 6408"/>
                  <a:gd name="T29" fmla="*/ 7986 h 13673"/>
                  <a:gd name="T30" fmla="*/ 746 w 6408"/>
                  <a:gd name="T31" fmla="*/ 7695 h 13673"/>
                  <a:gd name="T32" fmla="*/ 956 w 6408"/>
                  <a:gd name="T33" fmla="*/ 7421 h 13673"/>
                  <a:gd name="T34" fmla="*/ 1192 w 6408"/>
                  <a:gd name="T35" fmla="*/ 7165 h 13673"/>
                  <a:gd name="T36" fmla="*/ 2082 w 6408"/>
                  <a:gd name="T37" fmla="*/ 6288 h 13673"/>
                  <a:gd name="T38" fmla="*/ 2619 w 6408"/>
                  <a:gd name="T39" fmla="*/ 5711 h 13673"/>
                  <a:gd name="T40" fmla="*/ 3102 w 6408"/>
                  <a:gd name="T41" fmla="*/ 5095 h 13673"/>
                  <a:gd name="T42" fmla="*/ 3426 w 6408"/>
                  <a:gd name="T43" fmla="*/ 4569 h 13673"/>
                  <a:gd name="T44" fmla="*/ 3600 w 6408"/>
                  <a:gd name="T45" fmla="*/ 4211 h 13673"/>
                  <a:gd name="T46" fmla="*/ 3746 w 6408"/>
                  <a:gd name="T47" fmla="*/ 3832 h 13673"/>
                  <a:gd name="T48" fmla="*/ 3860 w 6408"/>
                  <a:gd name="T49" fmla="*/ 3429 h 13673"/>
                  <a:gd name="T50" fmla="*/ 3938 w 6408"/>
                  <a:gd name="T51" fmla="*/ 2998 h 13673"/>
                  <a:gd name="T52" fmla="*/ 3978 w 6408"/>
                  <a:gd name="T53" fmla="*/ 2540 h 13673"/>
                  <a:gd name="T54" fmla="*/ 3977 w 6408"/>
                  <a:gd name="T55" fmla="*/ 2049 h 13673"/>
                  <a:gd name="T56" fmla="*/ 3930 w 6408"/>
                  <a:gd name="T57" fmla="*/ 1524 h 13673"/>
                  <a:gd name="T58" fmla="*/ 3835 w 6408"/>
                  <a:gd name="T59" fmla="*/ 962 h 13673"/>
                  <a:gd name="T60" fmla="*/ 3689 w 6408"/>
                  <a:gd name="T61" fmla="*/ 362 h 13673"/>
                  <a:gd name="T62" fmla="*/ 3591 w 6408"/>
                  <a:gd name="T63" fmla="*/ 26 h 13673"/>
                  <a:gd name="T64" fmla="*/ 3703 w 6408"/>
                  <a:gd name="T65" fmla="*/ 169 h 13673"/>
                  <a:gd name="T66" fmla="*/ 3964 w 6408"/>
                  <a:gd name="T67" fmla="*/ 419 h 13673"/>
                  <a:gd name="T68" fmla="*/ 4304 w 6408"/>
                  <a:gd name="T69" fmla="*/ 847 h 13673"/>
                  <a:gd name="T70" fmla="*/ 4714 w 6408"/>
                  <a:gd name="T71" fmla="*/ 1447 h 13673"/>
                  <a:gd name="T72" fmla="*/ 5061 w 6408"/>
                  <a:gd name="T73" fmla="*/ 2034 h 13673"/>
                  <a:gd name="T74" fmla="*/ 5478 w 6408"/>
                  <a:gd name="T75" fmla="*/ 2881 h 13673"/>
                  <a:gd name="T76" fmla="*/ 5823 w 6408"/>
                  <a:gd name="T77" fmla="*/ 3769 h 13673"/>
                  <a:gd name="T78" fmla="*/ 6092 w 6408"/>
                  <a:gd name="T79" fmla="*/ 4691 h 13673"/>
                  <a:gd name="T80" fmla="*/ 6281 w 6408"/>
                  <a:gd name="T81" fmla="*/ 5635 h 13673"/>
                  <a:gd name="T82" fmla="*/ 6387 w 6408"/>
                  <a:gd name="T83" fmla="*/ 6590 h 13673"/>
                  <a:gd name="T84" fmla="*/ 6404 w 6408"/>
                  <a:gd name="T85" fmla="*/ 7549 h 13673"/>
                  <a:gd name="T86" fmla="*/ 6328 w 6408"/>
                  <a:gd name="T87" fmla="*/ 8500 h 13673"/>
                  <a:gd name="T88" fmla="*/ 6153 w 6408"/>
                  <a:gd name="T89" fmla="*/ 9434 h 13673"/>
                  <a:gd name="T90" fmla="*/ 5922 w 6408"/>
                  <a:gd name="T91" fmla="*/ 10213 h 13673"/>
                  <a:gd name="T92" fmla="*/ 5749 w 6408"/>
                  <a:gd name="T93" fmla="*/ 10654 h 13673"/>
                  <a:gd name="T94" fmla="*/ 5543 w 6408"/>
                  <a:gd name="T95" fmla="*/ 11078 h 13673"/>
                  <a:gd name="T96" fmla="*/ 5306 w 6408"/>
                  <a:gd name="T97" fmla="*/ 11482 h 13673"/>
                  <a:gd name="T98" fmla="*/ 5037 w 6408"/>
                  <a:gd name="T99" fmla="*/ 11863 h 13673"/>
                  <a:gd name="T100" fmla="*/ 4736 w 6408"/>
                  <a:gd name="T101" fmla="*/ 12217 h 13673"/>
                  <a:gd name="T102" fmla="*/ 4404 w 6408"/>
                  <a:gd name="T103" fmla="*/ 12542 h 13673"/>
                  <a:gd name="T104" fmla="*/ 4041 w 6408"/>
                  <a:gd name="T105" fmla="*/ 12834 h 13673"/>
                  <a:gd name="T106" fmla="*/ 3646 w 6408"/>
                  <a:gd name="T107" fmla="*/ 13088 h 13673"/>
                  <a:gd name="T108" fmla="*/ 3221 w 6408"/>
                  <a:gd name="T109" fmla="*/ 13303 h 13673"/>
                  <a:gd name="T110" fmla="*/ 2923 w 6408"/>
                  <a:gd name="T111" fmla="*/ 13421 h 13673"/>
                  <a:gd name="T112" fmla="*/ 2397 w 6408"/>
                  <a:gd name="T113" fmla="*/ 13567 h 13673"/>
                  <a:gd name="T114" fmla="*/ 1714 w 6408"/>
                  <a:gd name="T115" fmla="*/ 13659 h 13673"/>
                  <a:gd name="T116" fmla="*/ 1021 w 6408"/>
                  <a:gd name="T117" fmla="*/ 13664 h 13673"/>
                  <a:gd name="T118" fmla="*/ 327 w 6408"/>
                  <a:gd name="T119" fmla="*/ 13601 h 1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08" h="13673">
                    <a:moveTo>
                      <a:pt x="32" y="13558"/>
                    </a:moveTo>
                    <a:lnTo>
                      <a:pt x="32" y="13558"/>
                    </a:lnTo>
                    <a:lnTo>
                      <a:pt x="41" y="13559"/>
                    </a:lnTo>
                    <a:lnTo>
                      <a:pt x="51" y="13559"/>
                    </a:lnTo>
                    <a:lnTo>
                      <a:pt x="60" y="13559"/>
                    </a:lnTo>
                    <a:lnTo>
                      <a:pt x="70" y="13559"/>
                    </a:lnTo>
                    <a:lnTo>
                      <a:pt x="89" y="13555"/>
                    </a:lnTo>
                    <a:lnTo>
                      <a:pt x="108" y="13550"/>
                    </a:lnTo>
                    <a:lnTo>
                      <a:pt x="127" y="13543"/>
                    </a:lnTo>
                    <a:lnTo>
                      <a:pt x="147" y="13533"/>
                    </a:lnTo>
                    <a:lnTo>
                      <a:pt x="167" y="13522"/>
                    </a:lnTo>
                    <a:lnTo>
                      <a:pt x="186" y="13509"/>
                    </a:lnTo>
                    <a:lnTo>
                      <a:pt x="206" y="13494"/>
                    </a:lnTo>
                    <a:lnTo>
                      <a:pt x="225" y="13477"/>
                    </a:lnTo>
                    <a:lnTo>
                      <a:pt x="243" y="13460"/>
                    </a:lnTo>
                    <a:lnTo>
                      <a:pt x="262" y="13442"/>
                    </a:lnTo>
                    <a:lnTo>
                      <a:pt x="280" y="13422"/>
                    </a:lnTo>
                    <a:lnTo>
                      <a:pt x="298" y="13402"/>
                    </a:lnTo>
                    <a:lnTo>
                      <a:pt x="316" y="13381"/>
                    </a:lnTo>
                    <a:lnTo>
                      <a:pt x="333" y="13359"/>
                    </a:lnTo>
                    <a:lnTo>
                      <a:pt x="351" y="13337"/>
                    </a:lnTo>
                    <a:lnTo>
                      <a:pt x="367" y="13314"/>
                    </a:lnTo>
                    <a:lnTo>
                      <a:pt x="398" y="13268"/>
                    </a:lnTo>
                    <a:lnTo>
                      <a:pt x="426" y="13222"/>
                    </a:lnTo>
                    <a:lnTo>
                      <a:pt x="451" y="13178"/>
                    </a:lnTo>
                    <a:lnTo>
                      <a:pt x="473" y="13136"/>
                    </a:lnTo>
                    <a:lnTo>
                      <a:pt x="492" y="13096"/>
                    </a:lnTo>
                    <a:lnTo>
                      <a:pt x="506" y="13062"/>
                    </a:lnTo>
                    <a:lnTo>
                      <a:pt x="517" y="13033"/>
                    </a:lnTo>
                    <a:lnTo>
                      <a:pt x="517" y="13033"/>
                    </a:lnTo>
                    <a:lnTo>
                      <a:pt x="524" y="13010"/>
                    </a:lnTo>
                    <a:lnTo>
                      <a:pt x="531" y="12986"/>
                    </a:lnTo>
                    <a:lnTo>
                      <a:pt x="536" y="12962"/>
                    </a:lnTo>
                    <a:lnTo>
                      <a:pt x="541" y="12937"/>
                    </a:lnTo>
                    <a:lnTo>
                      <a:pt x="546" y="12913"/>
                    </a:lnTo>
                    <a:lnTo>
                      <a:pt x="550" y="12890"/>
                    </a:lnTo>
                    <a:lnTo>
                      <a:pt x="555" y="12842"/>
                    </a:lnTo>
                    <a:lnTo>
                      <a:pt x="559" y="12794"/>
                    </a:lnTo>
                    <a:lnTo>
                      <a:pt x="560" y="12745"/>
                    </a:lnTo>
                    <a:lnTo>
                      <a:pt x="560" y="12697"/>
                    </a:lnTo>
                    <a:lnTo>
                      <a:pt x="557" y="12649"/>
                    </a:lnTo>
                    <a:lnTo>
                      <a:pt x="552" y="12601"/>
                    </a:lnTo>
                    <a:lnTo>
                      <a:pt x="546" y="12552"/>
                    </a:lnTo>
                    <a:lnTo>
                      <a:pt x="538" y="12503"/>
                    </a:lnTo>
                    <a:lnTo>
                      <a:pt x="529" y="12455"/>
                    </a:lnTo>
                    <a:lnTo>
                      <a:pt x="518" y="12407"/>
                    </a:lnTo>
                    <a:lnTo>
                      <a:pt x="505" y="12359"/>
                    </a:lnTo>
                    <a:lnTo>
                      <a:pt x="492" y="12311"/>
                    </a:lnTo>
                    <a:lnTo>
                      <a:pt x="478" y="12263"/>
                    </a:lnTo>
                    <a:lnTo>
                      <a:pt x="462" y="12215"/>
                    </a:lnTo>
                    <a:lnTo>
                      <a:pt x="446" y="12167"/>
                    </a:lnTo>
                    <a:lnTo>
                      <a:pt x="430" y="12120"/>
                    </a:lnTo>
                    <a:lnTo>
                      <a:pt x="412" y="12073"/>
                    </a:lnTo>
                    <a:lnTo>
                      <a:pt x="377" y="11978"/>
                    </a:lnTo>
                    <a:lnTo>
                      <a:pt x="340" y="11886"/>
                    </a:lnTo>
                    <a:lnTo>
                      <a:pt x="265" y="11703"/>
                    </a:lnTo>
                    <a:lnTo>
                      <a:pt x="230" y="11613"/>
                    </a:lnTo>
                    <a:lnTo>
                      <a:pt x="214" y="11570"/>
                    </a:lnTo>
                    <a:lnTo>
                      <a:pt x="198" y="11526"/>
                    </a:lnTo>
                    <a:lnTo>
                      <a:pt x="198" y="11526"/>
                    </a:lnTo>
                    <a:lnTo>
                      <a:pt x="183" y="11481"/>
                    </a:lnTo>
                    <a:lnTo>
                      <a:pt x="168" y="11436"/>
                    </a:lnTo>
                    <a:lnTo>
                      <a:pt x="153" y="11391"/>
                    </a:lnTo>
                    <a:lnTo>
                      <a:pt x="140" y="11345"/>
                    </a:lnTo>
                    <a:lnTo>
                      <a:pt x="128" y="11298"/>
                    </a:lnTo>
                    <a:lnTo>
                      <a:pt x="116" y="11252"/>
                    </a:lnTo>
                    <a:lnTo>
                      <a:pt x="105" y="11206"/>
                    </a:lnTo>
                    <a:lnTo>
                      <a:pt x="94" y="11159"/>
                    </a:lnTo>
                    <a:lnTo>
                      <a:pt x="84" y="11111"/>
                    </a:lnTo>
                    <a:lnTo>
                      <a:pt x="75" y="11064"/>
                    </a:lnTo>
                    <a:lnTo>
                      <a:pt x="66" y="11017"/>
                    </a:lnTo>
                    <a:lnTo>
                      <a:pt x="58" y="10969"/>
                    </a:lnTo>
                    <a:lnTo>
                      <a:pt x="44" y="10874"/>
                    </a:lnTo>
                    <a:lnTo>
                      <a:pt x="32" y="10777"/>
                    </a:lnTo>
                    <a:lnTo>
                      <a:pt x="22" y="10681"/>
                    </a:lnTo>
                    <a:lnTo>
                      <a:pt x="14" y="10584"/>
                    </a:lnTo>
                    <a:lnTo>
                      <a:pt x="8" y="10488"/>
                    </a:lnTo>
                    <a:lnTo>
                      <a:pt x="3" y="10391"/>
                    </a:lnTo>
                    <a:lnTo>
                      <a:pt x="1" y="10295"/>
                    </a:lnTo>
                    <a:lnTo>
                      <a:pt x="0" y="10199"/>
                    </a:lnTo>
                    <a:lnTo>
                      <a:pt x="1" y="10104"/>
                    </a:lnTo>
                    <a:lnTo>
                      <a:pt x="3" y="10009"/>
                    </a:lnTo>
                    <a:lnTo>
                      <a:pt x="3" y="10009"/>
                    </a:lnTo>
                    <a:lnTo>
                      <a:pt x="7" y="9911"/>
                    </a:lnTo>
                    <a:lnTo>
                      <a:pt x="14" y="9811"/>
                    </a:lnTo>
                    <a:lnTo>
                      <a:pt x="22" y="9713"/>
                    </a:lnTo>
                    <a:lnTo>
                      <a:pt x="33" y="9614"/>
                    </a:lnTo>
                    <a:lnTo>
                      <a:pt x="45" y="9516"/>
                    </a:lnTo>
                    <a:lnTo>
                      <a:pt x="60" y="9418"/>
                    </a:lnTo>
                    <a:lnTo>
                      <a:pt x="77" y="9321"/>
                    </a:lnTo>
                    <a:lnTo>
                      <a:pt x="96" y="9224"/>
                    </a:lnTo>
                    <a:lnTo>
                      <a:pt x="117" y="9127"/>
                    </a:lnTo>
                    <a:lnTo>
                      <a:pt x="140" y="9032"/>
                    </a:lnTo>
                    <a:lnTo>
                      <a:pt x="167" y="8936"/>
                    </a:lnTo>
                    <a:lnTo>
                      <a:pt x="194" y="8842"/>
                    </a:lnTo>
                    <a:lnTo>
                      <a:pt x="224" y="8748"/>
                    </a:lnTo>
                    <a:lnTo>
                      <a:pt x="255" y="8656"/>
                    </a:lnTo>
                    <a:lnTo>
                      <a:pt x="289" y="8563"/>
                    </a:lnTo>
                    <a:lnTo>
                      <a:pt x="325" y="8472"/>
                    </a:lnTo>
                    <a:lnTo>
                      <a:pt x="364" y="8381"/>
                    </a:lnTo>
                    <a:lnTo>
                      <a:pt x="404" y="8292"/>
                    </a:lnTo>
                    <a:lnTo>
                      <a:pt x="446" y="8203"/>
                    </a:lnTo>
                    <a:lnTo>
                      <a:pt x="490" y="8116"/>
                    </a:lnTo>
                    <a:lnTo>
                      <a:pt x="538" y="8029"/>
                    </a:lnTo>
                    <a:lnTo>
                      <a:pt x="562" y="7986"/>
                    </a:lnTo>
                    <a:lnTo>
                      <a:pt x="586" y="7944"/>
                    </a:lnTo>
                    <a:lnTo>
                      <a:pt x="612" y="7901"/>
                    </a:lnTo>
                    <a:lnTo>
                      <a:pt x="637" y="7860"/>
                    </a:lnTo>
                    <a:lnTo>
                      <a:pt x="663" y="7818"/>
                    </a:lnTo>
                    <a:lnTo>
                      <a:pt x="690" y="7777"/>
                    </a:lnTo>
                    <a:lnTo>
                      <a:pt x="718" y="7737"/>
                    </a:lnTo>
                    <a:lnTo>
                      <a:pt x="746" y="7695"/>
                    </a:lnTo>
                    <a:lnTo>
                      <a:pt x="774" y="7655"/>
                    </a:lnTo>
                    <a:lnTo>
                      <a:pt x="803" y="7615"/>
                    </a:lnTo>
                    <a:lnTo>
                      <a:pt x="832" y="7576"/>
                    </a:lnTo>
                    <a:lnTo>
                      <a:pt x="862" y="7536"/>
                    </a:lnTo>
                    <a:lnTo>
                      <a:pt x="893" y="7497"/>
                    </a:lnTo>
                    <a:lnTo>
                      <a:pt x="924" y="7459"/>
                    </a:lnTo>
                    <a:lnTo>
                      <a:pt x="956" y="7421"/>
                    </a:lnTo>
                    <a:lnTo>
                      <a:pt x="988" y="7384"/>
                    </a:lnTo>
                    <a:lnTo>
                      <a:pt x="1020" y="7346"/>
                    </a:lnTo>
                    <a:lnTo>
                      <a:pt x="1054" y="7309"/>
                    </a:lnTo>
                    <a:lnTo>
                      <a:pt x="1088" y="7272"/>
                    </a:lnTo>
                    <a:lnTo>
                      <a:pt x="1122" y="7237"/>
                    </a:lnTo>
                    <a:lnTo>
                      <a:pt x="1156" y="7201"/>
                    </a:lnTo>
                    <a:lnTo>
                      <a:pt x="1192" y="7165"/>
                    </a:lnTo>
                    <a:lnTo>
                      <a:pt x="1192" y="7165"/>
                    </a:lnTo>
                    <a:lnTo>
                      <a:pt x="1354" y="7005"/>
                    </a:lnTo>
                    <a:lnTo>
                      <a:pt x="1517" y="6847"/>
                    </a:lnTo>
                    <a:lnTo>
                      <a:pt x="1680" y="6688"/>
                    </a:lnTo>
                    <a:lnTo>
                      <a:pt x="1842" y="6529"/>
                    </a:lnTo>
                    <a:lnTo>
                      <a:pt x="2003" y="6369"/>
                    </a:lnTo>
                    <a:lnTo>
                      <a:pt x="2082" y="6288"/>
                    </a:lnTo>
                    <a:lnTo>
                      <a:pt x="2162" y="6208"/>
                    </a:lnTo>
                    <a:lnTo>
                      <a:pt x="2240" y="6127"/>
                    </a:lnTo>
                    <a:lnTo>
                      <a:pt x="2318" y="6044"/>
                    </a:lnTo>
                    <a:lnTo>
                      <a:pt x="2394" y="5962"/>
                    </a:lnTo>
                    <a:lnTo>
                      <a:pt x="2471" y="5879"/>
                    </a:lnTo>
                    <a:lnTo>
                      <a:pt x="2546" y="5796"/>
                    </a:lnTo>
                    <a:lnTo>
                      <a:pt x="2619" y="5711"/>
                    </a:lnTo>
                    <a:lnTo>
                      <a:pt x="2693" y="5626"/>
                    </a:lnTo>
                    <a:lnTo>
                      <a:pt x="2764" y="5540"/>
                    </a:lnTo>
                    <a:lnTo>
                      <a:pt x="2835" y="5453"/>
                    </a:lnTo>
                    <a:lnTo>
                      <a:pt x="2904" y="5365"/>
                    </a:lnTo>
                    <a:lnTo>
                      <a:pt x="2971" y="5276"/>
                    </a:lnTo>
                    <a:lnTo>
                      <a:pt x="3038" y="5185"/>
                    </a:lnTo>
                    <a:lnTo>
                      <a:pt x="3102" y="5095"/>
                    </a:lnTo>
                    <a:lnTo>
                      <a:pt x="3166" y="5002"/>
                    </a:lnTo>
                    <a:lnTo>
                      <a:pt x="3226" y="4908"/>
                    </a:lnTo>
                    <a:lnTo>
                      <a:pt x="3286" y="4813"/>
                    </a:lnTo>
                    <a:lnTo>
                      <a:pt x="3344" y="4717"/>
                    </a:lnTo>
                    <a:lnTo>
                      <a:pt x="3372" y="4667"/>
                    </a:lnTo>
                    <a:lnTo>
                      <a:pt x="3399" y="4619"/>
                    </a:lnTo>
                    <a:lnTo>
                      <a:pt x="3426" y="4569"/>
                    </a:lnTo>
                    <a:lnTo>
                      <a:pt x="3452" y="4520"/>
                    </a:lnTo>
                    <a:lnTo>
                      <a:pt x="3478" y="4469"/>
                    </a:lnTo>
                    <a:lnTo>
                      <a:pt x="3504" y="4418"/>
                    </a:lnTo>
                    <a:lnTo>
                      <a:pt x="3529" y="4367"/>
                    </a:lnTo>
                    <a:lnTo>
                      <a:pt x="3554" y="4316"/>
                    </a:lnTo>
                    <a:lnTo>
                      <a:pt x="3577" y="4263"/>
                    </a:lnTo>
                    <a:lnTo>
                      <a:pt x="3600" y="4211"/>
                    </a:lnTo>
                    <a:lnTo>
                      <a:pt x="3623" y="4159"/>
                    </a:lnTo>
                    <a:lnTo>
                      <a:pt x="3645" y="4105"/>
                    </a:lnTo>
                    <a:lnTo>
                      <a:pt x="3666" y="4051"/>
                    </a:lnTo>
                    <a:lnTo>
                      <a:pt x="3688" y="3997"/>
                    </a:lnTo>
                    <a:lnTo>
                      <a:pt x="3708" y="3942"/>
                    </a:lnTo>
                    <a:lnTo>
                      <a:pt x="3727" y="3887"/>
                    </a:lnTo>
                    <a:lnTo>
                      <a:pt x="3746" y="3832"/>
                    </a:lnTo>
                    <a:lnTo>
                      <a:pt x="3764" y="3776"/>
                    </a:lnTo>
                    <a:lnTo>
                      <a:pt x="3782" y="3719"/>
                    </a:lnTo>
                    <a:lnTo>
                      <a:pt x="3799" y="3662"/>
                    </a:lnTo>
                    <a:lnTo>
                      <a:pt x="3815" y="3605"/>
                    </a:lnTo>
                    <a:lnTo>
                      <a:pt x="3830" y="3546"/>
                    </a:lnTo>
                    <a:lnTo>
                      <a:pt x="3845" y="3488"/>
                    </a:lnTo>
                    <a:lnTo>
                      <a:pt x="3860" y="3429"/>
                    </a:lnTo>
                    <a:lnTo>
                      <a:pt x="3874" y="3368"/>
                    </a:lnTo>
                    <a:lnTo>
                      <a:pt x="3886" y="3308"/>
                    </a:lnTo>
                    <a:lnTo>
                      <a:pt x="3898" y="3248"/>
                    </a:lnTo>
                    <a:lnTo>
                      <a:pt x="3909" y="3186"/>
                    </a:lnTo>
                    <a:lnTo>
                      <a:pt x="3920" y="3124"/>
                    </a:lnTo>
                    <a:lnTo>
                      <a:pt x="3930" y="3062"/>
                    </a:lnTo>
                    <a:lnTo>
                      <a:pt x="3938" y="2998"/>
                    </a:lnTo>
                    <a:lnTo>
                      <a:pt x="3947" y="2935"/>
                    </a:lnTo>
                    <a:lnTo>
                      <a:pt x="3954" y="2870"/>
                    </a:lnTo>
                    <a:lnTo>
                      <a:pt x="3960" y="2805"/>
                    </a:lnTo>
                    <a:lnTo>
                      <a:pt x="3966" y="2740"/>
                    </a:lnTo>
                    <a:lnTo>
                      <a:pt x="3971" y="2673"/>
                    </a:lnTo>
                    <a:lnTo>
                      <a:pt x="3975" y="2607"/>
                    </a:lnTo>
                    <a:lnTo>
                      <a:pt x="3978" y="2540"/>
                    </a:lnTo>
                    <a:lnTo>
                      <a:pt x="3981" y="2471"/>
                    </a:lnTo>
                    <a:lnTo>
                      <a:pt x="3982" y="2403"/>
                    </a:lnTo>
                    <a:lnTo>
                      <a:pt x="3983" y="2334"/>
                    </a:lnTo>
                    <a:lnTo>
                      <a:pt x="3983" y="2263"/>
                    </a:lnTo>
                    <a:lnTo>
                      <a:pt x="3982" y="2193"/>
                    </a:lnTo>
                    <a:lnTo>
                      <a:pt x="3980" y="2121"/>
                    </a:lnTo>
                    <a:lnTo>
                      <a:pt x="3977" y="2049"/>
                    </a:lnTo>
                    <a:lnTo>
                      <a:pt x="3973" y="1976"/>
                    </a:lnTo>
                    <a:lnTo>
                      <a:pt x="3968" y="1902"/>
                    </a:lnTo>
                    <a:lnTo>
                      <a:pt x="3963" y="1828"/>
                    </a:lnTo>
                    <a:lnTo>
                      <a:pt x="3956" y="1753"/>
                    </a:lnTo>
                    <a:lnTo>
                      <a:pt x="3948" y="1678"/>
                    </a:lnTo>
                    <a:lnTo>
                      <a:pt x="3940" y="1601"/>
                    </a:lnTo>
                    <a:lnTo>
                      <a:pt x="3930" y="1524"/>
                    </a:lnTo>
                    <a:lnTo>
                      <a:pt x="3920" y="1446"/>
                    </a:lnTo>
                    <a:lnTo>
                      <a:pt x="3909" y="1367"/>
                    </a:lnTo>
                    <a:lnTo>
                      <a:pt x="3896" y="1288"/>
                    </a:lnTo>
                    <a:lnTo>
                      <a:pt x="3883" y="1207"/>
                    </a:lnTo>
                    <a:lnTo>
                      <a:pt x="3868" y="1127"/>
                    </a:lnTo>
                    <a:lnTo>
                      <a:pt x="3852" y="1044"/>
                    </a:lnTo>
                    <a:lnTo>
                      <a:pt x="3835" y="962"/>
                    </a:lnTo>
                    <a:lnTo>
                      <a:pt x="3817" y="878"/>
                    </a:lnTo>
                    <a:lnTo>
                      <a:pt x="3799" y="795"/>
                    </a:lnTo>
                    <a:lnTo>
                      <a:pt x="3779" y="709"/>
                    </a:lnTo>
                    <a:lnTo>
                      <a:pt x="3758" y="624"/>
                    </a:lnTo>
                    <a:lnTo>
                      <a:pt x="3736" y="538"/>
                    </a:lnTo>
                    <a:lnTo>
                      <a:pt x="3713" y="450"/>
                    </a:lnTo>
                    <a:lnTo>
                      <a:pt x="3689" y="362"/>
                    </a:lnTo>
                    <a:lnTo>
                      <a:pt x="3663" y="272"/>
                    </a:lnTo>
                    <a:lnTo>
                      <a:pt x="3637" y="183"/>
                    </a:lnTo>
                    <a:lnTo>
                      <a:pt x="3609" y="91"/>
                    </a:lnTo>
                    <a:lnTo>
                      <a:pt x="3581" y="0"/>
                    </a:lnTo>
                    <a:lnTo>
                      <a:pt x="3581" y="0"/>
                    </a:lnTo>
                    <a:lnTo>
                      <a:pt x="3586" y="13"/>
                    </a:lnTo>
                    <a:lnTo>
                      <a:pt x="3591" y="26"/>
                    </a:lnTo>
                    <a:lnTo>
                      <a:pt x="3599" y="39"/>
                    </a:lnTo>
                    <a:lnTo>
                      <a:pt x="3607" y="53"/>
                    </a:lnTo>
                    <a:lnTo>
                      <a:pt x="3616" y="67"/>
                    </a:lnTo>
                    <a:lnTo>
                      <a:pt x="3626" y="81"/>
                    </a:lnTo>
                    <a:lnTo>
                      <a:pt x="3649" y="110"/>
                    </a:lnTo>
                    <a:lnTo>
                      <a:pt x="3674" y="140"/>
                    </a:lnTo>
                    <a:lnTo>
                      <a:pt x="3703" y="169"/>
                    </a:lnTo>
                    <a:lnTo>
                      <a:pt x="3733" y="200"/>
                    </a:lnTo>
                    <a:lnTo>
                      <a:pt x="3764" y="230"/>
                    </a:lnTo>
                    <a:lnTo>
                      <a:pt x="3827" y="288"/>
                    </a:lnTo>
                    <a:lnTo>
                      <a:pt x="3888" y="344"/>
                    </a:lnTo>
                    <a:lnTo>
                      <a:pt x="3916" y="371"/>
                    </a:lnTo>
                    <a:lnTo>
                      <a:pt x="3941" y="395"/>
                    </a:lnTo>
                    <a:lnTo>
                      <a:pt x="3964" y="419"/>
                    </a:lnTo>
                    <a:lnTo>
                      <a:pt x="3983" y="440"/>
                    </a:lnTo>
                    <a:lnTo>
                      <a:pt x="3983" y="440"/>
                    </a:lnTo>
                    <a:lnTo>
                      <a:pt x="4050" y="520"/>
                    </a:lnTo>
                    <a:lnTo>
                      <a:pt x="4114" y="601"/>
                    </a:lnTo>
                    <a:lnTo>
                      <a:pt x="4178" y="682"/>
                    </a:lnTo>
                    <a:lnTo>
                      <a:pt x="4242" y="765"/>
                    </a:lnTo>
                    <a:lnTo>
                      <a:pt x="4304" y="847"/>
                    </a:lnTo>
                    <a:lnTo>
                      <a:pt x="4365" y="931"/>
                    </a:lnTo>
                    <a:lnTo>
                      <a:pt x="4426" y="1015"/>
                    </a:lnTo>
                    <a:lnTo>
                      <a:pt x="4485" y="1101"/>
                    </a:lnTo>
                    <a:lnTo>
                      <a:pt x="4544" y="1186"/>
                    </a:lnTo>
                    <a:lnTo>
                      <a:pt x="4602" y="1273"/>
                    </a:lnTo>
                    <a:lnTo>
                      <a:pt x="4659" y="1359"/>
                    </a:lnTo>
                    <a:lnTo>
                      <a:pt x="4714" y="1447"/>
                    </a:lnTo>
                    <a:lnTo>
                      <a:pt x="4770" y="1534"/>
                    </a:lnTo>
                    <a:lnTo>
                      <a:pt x="4824" y="1623"/>
                    </a:lnTo>
                    <a:lnTo>
                      <a:pt x="4877" y="1711"/>
                    </a:lnTo>
                    <a:lnTo>
                      <a:pt x="4930" y="1801"/>
                    </a:lnTo>
                    <a:lnTo>
                      <a:pt x="4930" y="1801"/>
                    </a:lnTo>
                    <a:lnTo>
                      <a:pt x="4996" y="1917"/>
                    </a:lnTo>
                    <a:lnTo>
                      <a:pt x="5061" y="2034"/>
                    </a:lnTo>
                    <a:lnTo>
                      <a:pt x="5125" y="2152"/>
                    </a:lnTo>
                    <a:lnTo>
                      <a:pt x="5187" y="2271"/>
                    </a:lnTo>
                    <a:lnTo>
                      <a:pt x="5248" y="2391"/>
                    </a:lnTo>
                    <a:lnTo>
                      <a:pt x="5308" y="2512"/>
                    </a:lnTo>
                    <a:lnTo>
                      <a:pt x="5365" y="2634"/>
                    </a:lnTo>
                    <a:lnTo>
                      <a:pt x="5422" y="2757"/>
                    </a:lnTo>
                    <a:lnTo>
                      <a:pt x="5478" y="2881"/>
                    </a:lnTo>
                    <a:lnTo>
                      <a:pt x="5531" y="3005"/>
                    </a:lnTo>
                    <a:lnTo>
                      <a:pt x="5583" y="3131"/>
                    </a:lnTo>
                    <a:lnTo>
                      <a:pt x="5635" y="3257"/>
                    </a:lnTo>
                    <a:lnTo>
                      <a:pt x="5684" y="3384"/>
                    </a:lnTo>
                    <a:lnTo>
                      <a:pt x="5731" y="3512"/>
                    </a:lnTo>
                    <a:lnTo>
                      <a:pt x="5777" y="3641"/>
                    </a:lnTo>
                    <a:lnTo>
                      <a:pt x="5823" y="3769"/>
                    </a:lnTo>
                    <a:lnTo>
                      <a:pt x="5866" y="3899"/>
                    </a:lnTo>
                    <a:lnTo>
                      <a:pt x="5907" y="4030"/>
                    </a:lnTo>
                    <a:lnTo>
                      <a:pt x="5947" y="4161"/>
                    </a:lnTo>
                    <a:lnTo>
                      <a:pt x="5986" y="4292"/>
                    </a:lnTo>
                    <a:lnTo>
                      <a:pt x="6023" y="4425"/>
                    </a:lnTo>
                    <a:lnTo>
                      <a:pt x="6058" y="4558"/>
                    </a:lnTo>
                    <a:lnTo>
                      <a:pt x="6092" y="4691"/>
                    </a:lnTo>
                    <a:lnTo>
                      <a:pt x="6124" y="4824"/>
                    </a:lnTo>
                    <a:lnTo>
                      <a:pt x="6155" y="4959"/>
                    </a:lnTo>
                    <a:lnTo>
                      <a:pt x="6184" y="5093"/>
                    </a:lnTo>
                    <a:lnTo>
                      <a:pt x="6211" y="5228"/>
                    </a:lnTo>
                    <a:lnTo>
                      <a:pt x="6236" y="5363"/>
                    </a:lnTo>
                    <a:lnTo>
                      <a:pt x="6260" y="5499"/>
                    </a:lnTo>
                    <a:lnTo>
                      <a:pt x="6281" y="5635"/>
                    </a:lnTo>
                    <a:lnTo>
                      <a:pt x="6302" y="5771"/>
                    </a:lnTo>
                    <a:lnTo>
                      <a:pt x="6321" y="5906"/>
                    </a:lnTo>
                    <a:lnTo>
                      <a:pt x="6338" y="6043"/>
                    </a:lnTo>
                    <a:lnTo>
                      <a:pt x="6353" y="6180"/>
                    </a:lnTo>
                    <a:lnTo>
                      <a:pt x="6366" y="6317"/>
                    </a:lnTo>
                    <a:lnTo>
                      <a:pt x="6378" y="6453"/>
                    </a:lnTo>
                    <a:lnTo>
                      <a:pt x="6387" y="6590"/>
                    </a:lnTo>
                    <a:lnTo>
                      <a:pt x="6395" y="6728"/>
                    </a:lnTo>
                    <a:lnTo>
                      <a:pt x="6401" y="6865"/>
                    </a:lnTo>
                    <a:lnTo>
                      <a:pt x="6405" y="7001"/>
                    </a:lnTo>
                    <a:lnTo>
                      <a:pt x="6408" y="7138"/>
                    </a:lnTo>
                    <a:lnTo>
                      <a:pt x="6408" y="7276"/>
                    </a:lnTo>
                    <a:lnTo>
                      <a:pt x="6407" y="7413"/>
                    </a:lnTo>
                    <a:lnTo>
                      <a:pt x="6404" y="7549"/>
                    </a:lnTo>
                    <a:lnTo>
                      <a:pt x="6399" y="7685"/>
                    </a:lnTo>
                    <a:lnTo>
                      <a:pt x="6392" y="7822"/>
                    </a:lnTo>
                    <a:lnTo>
                      <a:pt x="6383" y="7958"/>
                    </a:lnTo>
                    <a:lnTo>
                      <a:pt x="6372" y="8095"/>
                    </a:lnTo>
                    <a:lnTo>
                      <a:pt x="6359" y="8229"/>
                    </a:lnTo>
                    <a:lnTo>
                      <a:pt x="6344" y="8365"/>
                    </a:lnTo>
                    <a:lnTo>
                      <a:pt x="6328" y="8500"/>
                    </a:lnTo>
                    <a:lnTo>
                      <a:pt x="6308" y="8635"/>
                    </a:lnTo>
                    <a:lnTo>
                      <a:pt x="6287" y="8769"/>
                    </a:lnTo>
                    <a:lnTo>
                      <a:pt x="6264" y="8903"/>
                    </a:lnTo>
                    <a:lnTo>
                      <a:pt x="6240" y="9037"/>
                    </a:lnTo>
                    <a:lnTo>
                      <a:pt x="6213" y="9169"/>
                    </a:lnTo>
                    <a:lnTo>
                      <a:pt x="6184" y="9302"/>
                    </a:lnTo>
                    <a:lnTo>
                      <a:pt x="6153" y="9434"/>
                    </a:lnTo>
                    <a:lnTo>
                      <a:pt x="6119" y="9566"/>
                    </a:lnTo>
                    <a:lnTo>
                      <a:pt x="6084" y="9696"/>
                    </a:lnTo>
                    <a:lnTo>
                      <a:pt x="6047" y="9826"/>
                    </a:lnTo>
                    <a:lnTo>
                      <a:pt x="6008" y="9956"/>
                    </a:lnTo>
                    <a:lnTo>
                      <a:pt x="5966" y="10085"/>
                    </a:lnTo>
                    <a:lnTo>
                      <a:pt x="5922" y="10213"/>
                    </a:lnTo>
                    <a:lnTo>
                      <a:pt x="5922" y="10213"/>
                    </a:lnTo>
                    <a:lnTo>
                      <a:pt x="5899" y="10277"/>
                    </a:lnTo>
                    <a:lnTo>
                      <a:pt x="5876" y="10340"/>
                    </a:lnTo>
                    <a:lnTo>
                      <a:pt x="5852" y="10403"/>
                    </a:lnTo>
                    <a:lnTo>
                      <a:pt x="5828" y="10467"/>
                    </a:lnTo>
                    <a:lnTo>
                      <a:pt x="5802" y="10530"/>
                    </a:lnTo>
                    <a:lnTo>
                      <a:pt x="5775" y="10592"/>
                    </a:lnTo>
                    <a:lnTo>
                      <a:pt x="5749" y="10654"/>
                    </a:lnTo>
                    <a:lnTo>
                      <a:pt x="5722" y="10716"/>
                    </a:lnTo>
                    <a:lnTo>
                      <a:pt x="5694" y="10777"/>
                    </a:lnTo>
                    <a:lnTo>
                      <a:pt x="5665" y="10839"/>
                    </a:lnTo>
                    <a:lnTo>
                      <a:pt x="5636" y="10899"/>
                    </a:lnTo>
                    <a:lnTo>
                      <a:pt x="5605" y="10959"/>
                    </a:lnTo>
                    <a:lnTo>
                      <a:pt x="5575" y="11019"/>
                    </a:lnTo>
                    <a:lnTo>
                      <a:pt x="5543" y="11078"/>
                    </a:lnTo>
                    <a:lnTo>
                      <a:pt x="5512" y="11137"/>
                    </a:lnTo>
                    <a:lnTo>
                      <a:pt x="5479" y="11196"/>
                    </a:lnTo>
                    <a:lnTo>
                      <a:pt x="5446" y="11254"/>
                    </a:lnTo>
                    <a:lnTo>
                      <a:pt x="5411" y="11312"/>
                    </a:lnTo>
                    <a:lnTo>
                      <a:pt x="5377" y="11370"/>
                    </a:lnTo>
                    <a:lnTo>
                      <a:pt x="5342" y="11426"/>
                    </a:lnTo>
                    <a:lnTo>
                      <a:pt x="5306" y="11482"/>
                    </a:lnTo>
                    <a:lnTo>
                      <a:pt x="5270" y="11539"/>
                    </a:lnTo>
                    <a:lnTo>
                      <a:pt x="5232" y="11594"/>
                    </a:lnTo>
                    <a:lnTo>
                      <a:pt x="5195" y="11649"/>
                    </a:lnTo>
                    <a:lnTo>
                      <a:pt x="5156" y="11704"/>
                    </a:lnTo>
                    <a:lnTo>
                      <a:pt x="5117" y="11758"/>
                    </a:lnTo>
                    <a:lnTo>
                      <a:pt x="5077" y="11811"/>
                    </a:lnTo>
                    <a:lnTo>
                      <a:pt x="5037" y="11863"/>
                    </a:lnTo>
                    <a:lnTo>
                      <a:pt x="4996" y="11916"/>
                    </a:lnTo>
                    <a:lnTo>
                      <a:pt x="4955" y="11968"/>
                    </a:lnTo>
                    <a:lnTo>
                      <a:pt x="4911" y="12019"/>
                    </a:lnTo>
                    <a:lnTo>
                      <a:pt x="4869" y="12070"/>
                    </a:lnTo>
                    <a:lnTo>
                      <a:pt x="4825" y="12120"/>
                    </a:lnTo>
                    <a:lnTo>
                      <a:pt x="4781" y="12169"/>
                    </a:lnTo>
                    <a:lnTo>
                      <a:pt x="4736" y="12217"/>
                    </a:lnTo>
                    <a:lnTo>
                      <a:pt x="4690" y="12266"/>
                    </a:lnTo>
                    <a:lnTo>
                      <a:pt x="4645" y="12314"/>
                    </a:lnTo>
                    <a:lnTo>
                      <a:pt x="4598" y="12360"/>
                    </a:lnTo>
                    <a:lnTo>
                      <a:pt x="4550" y="12407"/>
                    </a:lnTo>
                    <a:lnTo>
                      <a:pt x="4502" y="12453"/>
                    </a:lnTo>
                    <a:lnTo>
                      <a:pt x="4454" y="12498"/>
                    </a:lnTo>
                    <a:lnTo>
                      <a:pt x="4404" y="12542"/>
                    </a:lnTo>
                    <a:lnTo>
                      <a:pt x="4354" y="12585"/>
                    </a:lnTo>
                    <a:lnTo>
                      <a:pt x="4303" y="12629"/>
                    </a:lnTo>
                    <a:lnTo>
                      <a:pt x="4252" y="12671"/>
                    </a:lnTo>
                    <a:lnTo>
                      <a:pt x="4200" y="12713"/>
                    </a:lnTo>
                    <a:lnTo>
                      <a:pt x="4148" y="12753"/>
                    </a:lnTo>
                    <a:lnTo>
                      <a:pt x="4095" y="12794"/>
                    </a:lnTo>
                    <a:lnTo>
                      <a:pt x="4041" y="12834"/>
                    </a:lnTo>
                    <a:lnTo>
                      <a:pt x="3986" y="12872"/>
                    </a:lnTo>
                    <a:lnTo>
                      <a:pt x="3931" y="12910"/>
                    </a:lnTo>
                    <a:lnTo>
                      <a:pt x="3876" y="12947"/>
                    </a:lnTo>
                    <a:lnTo>
                      <a:pt x="3819" y="12984"/>
                    </a:lnTo>
                    <a:lnTo>
                      <a:pt x="3762" y="13019"/>
                    </a:lnTo>
                    <a:lnTo>
                      <a:pt x="3705" y="13054"/>
                    </a:lnTo>
                    <a:lnTo>
                      <a:pt x="3646" y="13088"/>
                    </a:lnTo>
                    <a:lnTo>
                      <a:pt x="3588" y="13121"/>
                    </a:lnTo>
                    <a:lnTo>
                      <a:pt x="3528" y="13154"/>
                    </a:lnTo>
                    <a:lnTo>
                      <a:pt x="3468" y="13186"/>
                    </a:lnTo>
                    <a:lnTo>
                      <a:pt x="3407" y="13216"/>
                    </a:lnTo>
                    <a:lnTo>
                      <a:pt x="3346" y="13246"/>
                    </a:lnTo>
                    <a:lnTo>
                      <a:pt x="3284" y="13275"/>
                    </a:lnTo>
                    <a:lnTo>
                      <a:pt x="3221" y="13303"/>
                    </a:lnTo>
                    <a:lnTo>
                      <a:pt x="3158" y="13331"/>
                    </a:lnTo>
                    <a:lnTo>
                      <a:pt x="3158" y="13331"/>
                    </a:lnTo>
                    <a:lnTo>
                      <a:pt x="3111" y="13350"/>
                    </a:lnTo>
                    <a:lnTo>
                      <a:pt x="3064" y="13369"/>
                    </a:lnTo>
                    <a:lnTo>
                      <a:pt x="3018" y="13387"/>
                    </a:lnTo>
                    <a:lnTo>
                      <a:pt x="2970" y="13404"/>
                    </a:lnTo>
                    <a:lnTo>
                      <a:pt x="2923" y="13421"/>
                    </a:lnTo>
                    <a:lnTo>
                      <a:pt x="2876" y="13437"/>
                    </a:lnTo>
                    <a:lnTo>
                      <a:pt x="2829" y="13453"/>
                    </a:lnTo>
                    <a:lnTo>
                      <a:pt x="2781" y="13468"/>
                    </a:lnTo>
                    <a:lnTo>
                      <a:pt x="2686" y="13497"/>
                    </a:lnTo>
                    <a:lnTo>
                      <a:pt x="2590" y="13523"/>
                    </a:lnTo>
                    <a:lnTo>
                      <a:pt x="2494" y="13546"/>
                    </a:lnTo>
                    <a:lnTo>
                      <a:pt x="2397" y="13567"/>
                    </a:lnTo>
                    <a:lnTo>
                      <a:pt x="2301" y="13587"/>
                    </a:lnTo>
                    <a:lnTo>
                      <a:pt x="2203" y="13604"/>
                    </a:lnTo>
                    <a:lnTo>
                      <a:pt x="2107" y="13619"/>
                    </a:lnTo>
                    <a:lnTo>
                      <a:pt x="2008" y="13632"/>
                    </a:lnTo>
                    <a:lnTo>
                      <a:pt x="1910" y="13643"/>
                    </a:lnTo>
                    <a:lnTo>
                      <a:pt x="1812" y="13652"/>
                    </a:lnTo>
                    <a:lnTo>
                      <a:pt x="1714" y="13659"/>
                    </a:lnTo>
                    <a:lnTo>
                      <a:pt x="1616" y="13665"/>
                    </a:lnTo>
                    <a:lnTo>
                      <a:pt x="1516" y="13669"/>
                    </a:lnTo>
                    <a:lnTo>
                      <a:pt x="1418" y="13672"/>
                    </a:lnTo>
                    <a:lnTo>
                      <a:pt x="1319" y="13673"/>
                    </a:lnTo>
                    <a:lnTo>
                      <a:pt x="1220" y="13672"/>
                    </a:lnTo>
                    <a:lnTo>
                      <a:pt x="1121" y="13668"/>
                    </a:lnTo>
                    <a:lnTo>
                      <a:pt x="1021" y="13664"/>
                    </a:lnTo>
                    <a:lnTo>
                      <a:pt x="922" y="13659"/>
                    </a:lnTo>
                    <a:lnTo>
                      <a:pt x="823" y="13652"/>
                    </a:lnTo>
                    <a:lnTo>
                      <a:pt x="724" y="13644"/>
                    </a:lnTo>
                    <a:lnTo>
                      <a:pt x="625" y="13635"/>
                    </a:lnTo>
                    <a:lnTo>
                      <a:pt x="526" y="13625"/>
                    </a:lnTo>
                    <a:lnTo>
                      <a:pt x="427" y="13614"/>
                    </a:lnTo>
                    <a:lnTo>
                      <a:pt x="327" y="13601"/>
                    </a:lnTo>
                    <a:lnTo>
                      <a:pt x="229" y="13588"/>
                    </a:lnTo>
                    <a:lnTo>
                      <a:pt x="130" y="13573"/>
                    </a:lnTo>
                    <a:lnTo>
                      <a:pt x="32" y="13558"/>
                    </a:lnTo>
                    <a:lnTo>
                      <a:pt x="32" y="1355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06EE0330-6FCD-1E47-882F-A6D2A357E4CF}"/>
                  </a:ext>
                </a:extLst>
              </p:cNvPr>
              <p:cNvSpPr txBox="1"/>
              <p:nvPr/>
            </p:nvSpPr>
            <p:spPr>
              <a:xfrm>
                <a:off x="10427163" y="3987876"/>
                <a:ext cx="1155315" cy="3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3AB7">
                        <a:lumMod val="75000"/>
                        <a:alpha val="3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Resiliency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6D196BE7-FD72-8B4A-8B48-03CC4DF3ADD6}"/>
                </a:ext>
              </a:extLst>
            </p:cNvPr>
            <p:cNvGrpSpPr/>
            <p:nvPr/>
          </p:nvGrpSpPr>
          <p:grpSpPr>
            <a:xfrm rot="1449376">
              <a:off x="7361065" y="4797394"/>
              <a:ext cx="3249601" cy="1331849"/>
              <a:chOff x="8777157" y="4713481"/>
              <a:chExt cx="2495921" cy="1050211"/>
            </a:xfrm>
            <a:solidFill>
              <a:schemeClr val="bg1">
                <a:alpha val="35000"/>
              </a:schemeClr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="" xmlns:a16="http://schemas.microsoft.com/office/drawing/2014/main" id="{D5B21D0B-5B00-3F4F-9144-DA6B053E8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7157" y="4713481"/>
                <a:ext cx="2495921" cy="1050211"/>
              </a:xfrm>
              <a:custGeom>
                <a:avLst/>
                <a:gdLst>
                  <a:gd name="T0" fmla="*/ 18 w 14013"/>
                  <a:gd name="T1" fmla="*/ 1202 h 5897"/>
                  <a:gd name="T2" fmla="*/ 131 w 14013"/>
                  <a:gd name="T3" fmla="*/ 1311 h 5897"/>
                  <a:gd name="T4" fmla="*/ 301 w 14013"/>
                  <a:gd name="T5" fmla="*/ 1392 h 5897"/>
                  <a:gd name="T6" fmla="*/ 608 w 14013"/>
                  <a:gd name="T7" fmla="*/ 1466 h 5897"/>
                  <a:gd name="T8" fmla="*/ 761 w 14013"/>
                  <a:gd name="T9" fmla="*/ 1463 h 5897"/>
                  <a:gd name="T10" fmla="*/ 1064 w 14013"/>
                  <a:gd name="T11" fmla="*/ 1383 h 5897"/>
                  <a:gd name="T12" fmla="*/ 1368 w 14013"/>
                  <a:gd name="T13" fmla="*/ 1218 h 5897"/>
                  <a:gd name="T14" fmla="*/ 1848 w 14013"/>
                  <a:gd name="T15" fmla="*/ 859 h 5897"/>
                  <a:gd name="T16" fmla="*/ 2117 w 14013"/>
                  <a:gd name="T17" fmla="*/ 666 h 5897"/>
                  <a:gd name="T18" fmla="*/ 2409 w 14013"/>
                  <a:gd name="T19" fmla="*/ 500 h 5897"/>
                  <a:gd name="T20" fmla="*/ 2945 w 14013"/>
                  <a:gd name="T21" fmla="*/ 276 h 5897"/>
                  <a:gd name="T22" fmla="*/ 3500 w 14013"/>
                  <a:gd name="T23" fmla="*/ 116 h 5897"/>
                  <a:gd name="T24" fmla="*/ 4184 w 14013"/>
                  <a:gd name="T25" fmla="*/ 12 h 5897"/>
                  <a:gd name="T26" fmla="*/ 4873 w 14013"/>
                  <a:gd name="T27" fmla="*/ 15 h 5897"/>
                  <a:gd name="T28" fmla="*/ 5502 w 14013"/>
                  <a:gd name="T29" fmla="*/ 118 h 5897"/>
                  <a:gd name="T30" fmla="*/ 5832 w 14013"/>
                  <a:gd name="T31" fmla="*/ 213 h 5897"/>
                  <a:gd name="T32" fmla="*/ 6154 w 14013"/>
                  <a:gd name="T33" fmla="*/ 340 h 5897"/>
                  <a:gd name="T34" fmla="*/ 6466 w 14013"/>
                  <a:gd name="T35" fmla="*/ 496 h 5897"/>
                  <a:gd name="T36" fmla="*/ 7554 w 14013"/>
                  <a:gd name="T37" fmla="*/ 1110 h 5897"/>
                  <a:gd name="T38" fmla="*/ 8258 w 14013"/>
                  <a:gd name="T39" fmla="*/ 1466 h 5897"/>
                  <a:gd name="T40" fmla="*/ 8983 w 14013"/>
                  <a:gd name="T41" fmla="*/ 1760 h 5897"/>
                  <a:gd name="T42" fmla="*/ 9578 w 14013"/>
                  <a:gd name="T43" fmla="*/ 1926 h 5897"/>
                  <a:gd name="T44" fmla="*/ 9970 w 14013"/>
                  <a:gd name="T45" fmla="*/ 1994 h 5897"/>
                  <a:gd name="T46" fmla="*/ 10375 w 14013"/>
                  <a:gd name="T47" fmla="*/ 2030 h 5897"/>
                  <a:gd name="T48" fmla="*/ 10795 w 14013"/>
                  <a:gd name="T49" fmla="*/ 2028 h 5897"/>
                  <a:gd name="T50" fmla="*/ 11229 w 14013"/>
                  <a:gd name="T51" fmla="*/ 1984 h 5897"/>
                  <a:gd name="T52" fmla="*/ 11682 w 14013"/>
                  <a:gd name="T53" fmla="*/ 1897 h 5897"/>
                  <a:gd name="T54" fmla="*/ 12153 w 14013"/>
                  <a:gd name="T55" fmla="*/ 1759 h 5897"/>
                  <a:gd name="T56" fmla="*/ 12645 w 14013"/>
                  <a:gd name="T57" fmla="*/ 1569 h 5897"/>
                  <a:gd name="T58" fmla="*/ 13158 w 14013"/>
                  <a:gd name="T59" fmla="*/ 1323 h 5897"/>
                  <a:gd name="T60" fmla="*/ 13695 w 14013"/>
                  <a:gd name="T61" fmla="*/ 1016 h 5897"/>
                  <a:gd name="T62" fmla="*/ 13991 w 14013"/>
                  <a:gd name="T63" fmla="*/ 830 h 5897"/>
                  <a:gd name="T64" fmla="*/ 13883 w 14013"/>
                  <a:gd name="T65" fmla="*/ 977 h 5897"/>
                  <a:gd name="T66" fmla="*/ 13716 w 14013"/>
                  <a:gd name="T67" fmla="*/ 1296 h 5897"/>
                  <a:gd name="T68" fmla="*/ 13398 w 14013"/>
                  <a:gd name="T69" fmla="*/ 1742 h 5897"/>
                  <a:gd name="T70" fmla="*/ 12936 w 14013"/>
                  <a:gd name="T71" fmla="*/ 2302 h 5897"/>
                  <a:gd name="T72" fmla="*/ 12467 w 14013"/>
                  <a:gd name="T73" fmla="*/ 2797 h 5897"/>
                  <a:gd name="T74" fmla="*/ 11768 w 14013"/>
                  <a:gd name="T75" fmla="*/ 3430 h 5897"/>
                  <a:gd name="T76" fmla="*/ 11009 w 14013"/>
                  <a:gd name="T77" fmla="*/ 4009 h 5897"/>
                  <a:gd name="T78" fmla="*/ 10197 w 14013"/>
                  <a:gd name="T79" fmla="*/ 4521 h 5897"/>
                  <a:gd name="T80" fmla="*/ 9343 w 14013"/>
                  <a:gd name="T81" fmla="*/ 4965 h 5897"/>
                  <a:gd name="T82" fmla="*/ 8453 w 14013"/>
                  <a:gd name="T83" fmla="*/ 5330 h 5897"/>
                  <a:gd name="T84" fmla="*/ 7536 w 14013"/>
                  <a:gd name="T85" fmla="*/ 5610 h 5897"/>
                  <a:gd name="T86" fmla="*/ 6601 w 14013"/>
                  <a:gd name="T87" fmla="*/ 5799 h 5897"/>
                  <a:gd name="T88" fmla="*/ 5655 w 14013"/>
                  <a:gd name="T89" fmla="*/ 5890 h 5897"/>
                  <a:gd name="T90" fmla="*/ 4843 w 14013"/>
                  <a:gd name="T91" fmla="*/ 5884 h 5897"/>
                  <a:gd name="T92" fmla="*/ 4371 w 14013"/>
                  <a:gd name="T93" fmla="*/ 5840 h 5897"/>
                  <a:gd name="T94" fmla="*/ 3906 w 14013"/>
                  <a:gd name="T95" fmla="*/ 5759 h 5897"/>
                  <a:gd name="T96" fmla="*/ 3452 w 14013"/>
                  <a:gd name="T97" fmla="*/ 5643 h 5897"/>
                  <a:gd name="T98" fmla="*/ 3011 w 14013"/>
                  <a:gd name="T99" fmla="*/ 5489 h 5897"/>
                  <a:gd name="T100" fmla="*/ 2588 w 14013"/>
                  <a:gd name="T101" fmla="*/ 5298 h 5897"/>
                  <a:gd name="T102" fmla="*/ 2185 w 14013"/>
                  <a:gd name="T103" fmla="*/ 5068 h 5897"/>
                  <a:gd name="T104" fmla="*/ 1804 w 14013"/>
                  <a:gd name="T105" fmla="*/ 4800 h 5897"/>
                  <a:gd name="T106" fmla="*/ 1450 w 14013"/>
                  <a:gd name="T107" fmla="*/ 4491 h 5897"/>
                  <a:gd name="T108" fmla="*/ 1126 w 14013"/>
                  <a:gd name="T109" fmla="*/ 4142 h 5897"/>
                  <a:gd name="T110" fmla="*/ 930 w 14013"/>
                  <a:gd name="T111" fmla="*/ 3888 h 5897"/>
                  <a:gd name="T112" fmla="*/ 645 w 14013"/>
                  <a:gd name="T113" fmla="*/ 3423 h 5897"/>
                  <a:gd name="T114" fmla="*/ 367 w 14013"/>
                  <a:gd name="T115" fmla="*/ 2792 h 5897"/>
                  <a:gd name="T116" fmla="*/ 171 w 14013"/>
                  <a:gd name="T117" fmla="*/ 2128 h 5897"/>
                  <a:gd name="T118" fmla="*/ 40 w 14013"/>
                  <a:gd name="T119" fmla="*/ 1443 h 5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013" h="5897">
                    <a:moveTo>
                      <a:pt x="0" y="1148"/>
                    </a:moveTo>
                    <a:lnTo>
                      <a:pt x="0" y="1148"/>
                    </a:lnTo>
                    <a:lnTo>
                      <a:pt x="2" y="1157"/>
                    </a:lnTo>
                    <a:lnTo>
                      <a:pt x="4" y="1166"/>
                    </a:lnTo>
                    <a:lnTo>
                      <a:pt x="7" y="1175"/>
                    </a:lnTo>
                    <a:lnTo>
                      <a:pt x="10" y="1184"/>
                    </a:lnTo>
                    <a:lnTo>
                      <a:pt x="18" y="1202"/>
                    </a:lnTo>
                    <a:lnTo>
                      <a:pt x="29" y="1219"/>
                    </a:lnTo>
                    <a:lnTo>
                      <a:pt x="41" y="1235"/>
                    </a:lnTo>
                    <a:lnTo>
                      <a:pt x="56" y="1251"/>
                    </a:lnTo>
                    <a:lnTo>
                      <a:pt x="73" y="1267"/>
                    </a:lnTo>
                    <a:lnTo>
                      <a:pt x="91" y="1282"/>
                    </a:lnTo>
                    <a:lnTo>
                      <a:pt x="110" y="1296"/>
                    </a:lnTo>
                    <a:lnTo>
                      <a:pt x="131" y="1311"/>
                    </a:lnTo>
                    <a:lnTo>
                      <a:pt x="152" y="1324"/>
                    </a:lnTo>
                    <a:lnTo>
                      <a:pt x="175" y="1337"/>
                    </a:lnTo>
                    <a:lnTo>
                      <a:pt x="199" y="1349"/>
                    </a:lnTo>
                    <a:lnTo>
                      <a:pt x="223" y="1361"/>
                    </a:lnTo>
                    <a:lnTo>
                      <a:pt x="250" y="1372"/>
                    </a:lnTo>
                    <a:lnTo>
                      <a:pt x="275" y="1382"/>
                    </a:lnTo>
                    <a:lnTo>
                      <a:pt x="301" y="1392"/>
                    </a:lnTo>
                    <a:lnTo>
                      <a:pt x="327" y="1402"/>
                    </a:lnTo>
                    <a:lnTo>
                      <a:pt x="380" y="1419"/>
                    </a:lnTo>
                    <a:lnTo>
                      <a:pt x="432" y="1433"/>
                    </a:lnTo>
                    <a:lnTo>
                      <a:pt x="482" y="1445"/>
                    </a:lnTo>
                    <a:lnTo>
                      <a:pt x="528" y="1455"/>
                    </a:lnTo>
                    <a:lnTo>
                      <a:pt x="571" y="1462"/>
                    </a:lnTo>
                    <a:lnTo>
                      <a:pt x="608" y="1466"/>
                    </a:lnTo>
                    <a:lnTo>
                      <a:pt x="639" y="1468"/>
                    </a:lnTo>
                    <a:lnTo>
                      <a:pt x="639" y="1468"/>
                    </a:lnTo>
                    <a:lnTo>
                      <a:pt x="664" y="1468"/>
                    </a:lnTo>
                    <a:lnTo>
                      <a:pt x="688" y="1468"/>
                    </a:lnTo>
                    <a:lnTo>
                      <a:pt x="713" y="1467"/>
                    </a:lnTo>
                    <a:lnTo>
                      <a:pt x="737" y="1465"/>
                    </a:lnTo>
                    <a:lnTo>
                      <a:pt x="761" y="1463"/>
                    </a:lnTo>
                    <a:lnTo>
                      <a:pt x="786" y="1460"/>
                    </a:lnTo>
                    <a:lnTo>
                      <a:pt x="834" y="1452"/>
                    </a:lnTo>
                    <a:lnTo>
                      <a:pt x="881" y="1442"/>
                    </a:lnTo>
                    <a:lnTo>
                      <a:pt x="927" y="1430"/>
                    </a:lnTo>
                    <a:lnTo>
                      <a:pt x="974" y="1416"/>
                    </a:lnTo>
                    <a:lnTo>
                      <a:pt x="1019" y="1400"/>
                    </a:lnTo>
                    <a:lnTo>
                      <a:pt x="1064" y="1383"/>
                    </a:lnTo>
                    <a:lnTo>
                      <a:pt x="1109" y="1364"/>
                    </a:lnTo>
                    <a:lnTo>
                      <a:pt x="1154" y="1343"/>
                    </a:lnTo>
                    <a:lnTo>
                      <a:pt x="1197" y="1320"/>
                    </a:lnTo>
                    <a:lnTo>
                      <a:pt x="1241" y="1296"/>
                    </a:lnTo>
                    <a:lnTo>
                      <a:pt x="1283" y="1271"/>
                    </a:lnTo>
                    <a:lnTo>
                      <a:pt x="1327" y="1245"/>
                    </a:lnTo>
                    <a:lnTo>
                      <a:pt x="1368" y="1218"/>
                    </a:lnTo>
                    <a:lnTo>
                      <a:pt x="1410" y="1191"/>
                    </a:lnTo>
                    <a:lnTo>
                      <a:pt x="1451" y="1162"/>
                    </a:lnTo>
                    <a:lnTo>
                      <a:pt x="1493" y="1133"/>
                    </a:lnTo>
                    <a:lnTo>
                      <a:pt x="1533" y="1102"/>
                    </a:lnTo>
                    <a:lnTo>
                      <a:pt x="1613" y="1042"/>
                    </a:lnTo>
                    <a:lnTo>
                      <a:pt x="1693" y="981"/>
                    </a:lnTo>
                    <a:lnTo>
                      <a:pt x="1848" y="859"/>
                    </a:lnTo>
                    <a:lnTo>
                      <a:pt x="1924" y="801"/>
                    </a:lnTo>
                    <a:lnTo>
                      <a:pt x="1962" y="773"/>
                    </a:lnTo>
                    <a:lnTo>
                      <a:pt x="2000" y="745"/>
                    </a:lnTo>
                    <a:lnTo>
                      <a:pt x="2000" y="745"/>
                    </a:lnTo>
                    <a:lnTo>
                      <a:pt x="2039" y="718"/>
                    </a:lnTo>
                    <a:lnTo>
                      <a:pt x="2078" y="692"/>
                    </a:lnTo>
                    <a:lnTo>
                      <a:pt x="2117" y="666"/>
                    </a:lnTo>
                    <a:lnTo>
                      <a:pt x="2157" y="641"/>
                    </a:lnTo>
                    <a:lnTo>
                      <a:pt x="2199" y="616"/>
                    </a:lnTo>
                    <a:lnTo>
                      <a:pt x="2240" y="592"/>
                    </a:lnTo>
                    <a:lnTo>
                      <a:pt x="2281" y="567"/>
                    </a:lnTo>
                    <a:lnTo>
                      <a:pt x="2323" y="544"/>
                    </a:lnTo>
                    <a:lnTo>
                      <a:pt x="2367" y="522"/>
                    </a:lnTo>
                    <a:lnTo>
                      <a:pt x="2409" y="500"/>
                    </a:lnTo>
                    <a:lnTo>
                      <a:pt x="2452" y="479"/>
                    </a:lnTo>
                    <a:lnTo>
                      <a:pt x="2495" y="458"/>
                    </a:lnTo>
                    <a:lnTo>
                      <a:pt x="2584" y="418"/>
                    </a:lnTo>
                    <a:lnTo>
                      <a:pt x="2672" y="379"/>
                    </a:lnTo>
                    <a:lnTo>
                      <a:pt x="2763" y="342"/>
                    </a:lnTo>
                    <a:lnTo>
                      <a:pt x="2853" y="308"/>
                    </a:lnTo>
                    <a:lnTo>
                      <a:pt x="2945" y="276"/>
                    </a:lnTo>
                    <a:lnTo>
                      <a:pt x="3036" y="245"/>
                    </a:lnTo>
                    <a:lnTo>
                      <a:pt x="3128" y="215"/>
                    </a:lnTo>
                    <a:lnTo>
                      <a:pt x="3219" y="188"/>
                    </a:lnTo>
                    <a:lnTo>
                      <a:pt x="3312" y="163"/>
                    </a:lnTo>
                    <a:lnTo>
                      <a:pt x="3404" y="139"/>
                    </a:lnTo>
                    <a:lnTo>
                      <a:pt x="3404" y="139"/>
                    </a:lnTo>
                    <a:lnTo>
                      <a:pt x="3500" y="116"/>
                    </a:lnTo>
                    <a:lnTo>
                      <a:pt x="3597" y="95"/>
                    </a:lnTo>
                    <a:lnTo>
                      <a:pt x="3694" y="76"/>
                    </a:lnTo>
                    <a:lnTo>
                      <a:pt x="3792" y="59"/>
                    </a:lnTo>
                    <a:lnTo>
                      <a:pt x="3889" y="43"/>
                    </a:lnTo>
                    <a:lnTo>
                      <a:pt x="3987" y="31"/>
                    </a:lnTo>
                    <a:lnTo>
                      <a:pt x="4085" y="20"/>
                    </a:lnTo>
                    <a:lnTo>
                      <a:pt x="4184" y="12"/>
                    </a:lnTo>
                    <a:lnTo>
                      <a:pt x="4283" y="5"/>
                    </a:lnTo>
                    <a:lnTo>
                      <a:pt x="4381" y="1"/>
                    </a:lnTo>
                    <a:lnTo>
                      <a:pt x="4480" y="0"/>
                    </a:lnTo>
                    <a:lnTo>
                      <a:pt x="4578" y="0"/>
                    </a:lnTo>
                    <a:lnTo>
                      <a:pt x="4677" y="3"/>
                    </a:lnTo>
                    <a:lnTo>
                      <a:pt x="4774" y="7"/>
                    </a:lnTo>
                    <a:lnTo>
                      <a:pt x="4873" y="15"/>
                    </a:lnTo>
                    <a:lnTo>
                      <a:pt x="4970" y="24"/>
                    </a:lnTo>
                    <a:lnTo>
                      <a:pt x="5068" y="36"/>
                    </a:lnTo>
                    <a:lnTo>
                      <a:pt x="5166" y="50"/>
                    </a:lnTo>
                    <a:lnTo>
                      <a:pt x="5262" y="67"/>
                    </a:lnTo>
                    <a:lnTo>
                      <a:pt x="5359" y="85"/>
                    </a:lnTo>
                    <a:lnTo>
                      <a:pt x="5454" y="106"/>
                    </a:lnTo>
                    <a:lnTo>
                      <a:pt x="5502" y="118"/>
                    </a:lnTo>
                    <a:lnTo>
                      <a:pt x="5550" y="129"/>
                    </a:lnTo>
                    <a:lnTo>
                      <a:pt x="5597" y="142"/>
                    </a:lnTo>
                    <a:lnTo>
                      <a:pt x="5644" y="155"/>
                    </a:lnTo>
                    <a:lnTo>
                      <a:pt x="5692" y="169"/>
                    </a:lnTo>
                    <a:lnTo>
                      <a:pt x="5739" y="183"/>
                    </a:lnTo>
                    <a:lnTo>
                      <a:pt x="5786" y="198"/>
                    </a:lnTo>
                    <a:lnTo>
                      <a:pt x="5832" y="213"/>
                    </a:lnTo>
                    <a:lnTo>
                      <a:pt x="5879" y="231"/>
                    </a:lnTo>
                    <a:lnTo>
                      <a:pt x="5926" y="247"/>
                    </a:lnTo>
                    <a:lnTo>
                      <a:pt x="5971" y="265"/>
                    </a:lnTo>
                    <a:lnTo>
                      <a:pt x="6017" y="282"/>
                    </a:lnTo>
                    <a:lnTo>
                      <a:pt x="6064" y="301"/>
                    </a:lnTo>
                    <a:lnTo>
                      <a:pt x="6109" y="320"/>
                    </a:lnTo>
                    <a:lnTo>
                      <a:pt x="6154" y="340"/>
                    </a:lnTo>
                    <a:lnTo>
                      <a:pt x="6199" y="360"/>
                    </a:lnTo>
                    <a:lnTo>
                      <a:pt x="6245" y="381"/>
                    </a:lnTo>
                    <a:lnTo>
                      <a:pt x="6289" y="403"/>
                    </a:lnTo>
                    <a:lnTo>
                      <a:pt x="6333" y="426"/>
                    </a:lnTo>
                    <a:lnTo>
                      <a:pt x="6377" y="449"/>
                    </a:lnTo>
                    <a:lnTo>
                      <a:pt x="6422" y="472"/>
                    </a:lnTo>
                    <a:lnTo>
                      <a:pt x="6466" y="496"/>
                    </a:lnTo>
                    <a:lnTo>
                      <a:pt x="6466" y="496"/>
                    </a:lnTo>
                    <a:lnTo>
                      <a:pt x="6664" y="609"/>
                    </a:lnTo>
                    <a:lnTo>
                      <a:pt x="6861" y="721"/>
                    </a:lnTo>
                    <a:lnTo>
                      <a:pt x="7059" y="834"/>
                    </a:lnTo>
                    <a:lnTo>
                      <a:pt x="7256" y="945"/>
                    </a:lnTo>
                    <a:lnTo>
                      <a:pt x="7455" y="1056"/>
                    </a:lnTo>
                    <a:lnTo>
                      <a:pt x="7554" y="1110"/>
                    </a:lnTo>
                    <a:lnTo>
                      <a:pt x="7654" y="1164"/>
                    </a:lnTo>
                    <a:lnTo>
                      <a:pt x="7753" y="1216"/>
                    </a:lnTo>
                    <a:lnTo>
                      <a:pt x="7854" y="1268"/>
                    </a:lnTo>
                    <a:lnTo>
                      <a:pt x="7954" y="1320"/>
                    </a:lnTo>
                    <a:lnTo>
                      <a:pt x="8055" y="1370"/>
                    </a:lnTo>
                    <a:lnTo>
                      <a:pt x="8157" y="1419"/>
                    </a:lnTo>
                    <a:lnTo>
                      <a:pt x="8258" y="1466"/>
                    </a:lnTo>
                    <a:lnTo>
                      <a:pt x="8360" y="1513"/>
                    </a:lnTo>
                    <a:lnTo>
                      <a:pt x="8462" y="1558"/>
                    </a:lnTo>
                    <a:lnTo>
                      <a:pt x="8565" y="1602"/>
                    </a:lnTo>
                    <a:lnTo>
                      <a:pt x="8668" y="1644"/>
                    </a:lnTo>
                    <a:lnTo>
                      <a:pt x="8773" y="1685"/>
                    </a:lnTo>
                    <a:lnTo>
                      <a:pt x="8878" y="1723"/>
                    </a:lnTo>
                    <a:lnTo>
                      <a:pt x="8983" y="1760"/>
                    </a:lnTo>
                    <a:lnTo>
                      <a:pt x="9090" y="1795"/>
                    </a:lnTo>
                    <a:lnTo>
                      <a:pt x="9196" y="1827"/>
                    </a:lnTo>
                    <a:lnTo>
                      <a:pt x="9305" y="1859"/>
                    </a:lnTo>
                    <a:lnTo>
                      <a:pt x="9414" y="1888"/>
                    </a:lnTo>
                    <a:lnTo>
                      <a:pt x="9468" y="1901"/>
                    </a:lnTo>
                    <a:lnTo>
                      <a:pt x="9523" y="1914"/>
                    </a:lnTo>
                    <a:lnTo>
                      <a:pt x="9578" y="1926"/>
                    </a:lnTo>
                    <a:lnTo>
                      <a:pt x="9633" y="1938"/>
                    </a:lnTo>
                    <a:lnTo>
                      <a:pt x="9689" y="1949"/>
                    </a:lnTo>
                    <a:lnTo>
                      <a:pt x="9745" y="1959"/>
                    </a:lnTo>
                    <a:lnTo>
                      <a:pt x="9801" y="1969"/>
                    </a:lnTo>
                    <a:lnTo>
                      <a:pt x="9857" y="1978"/>
                    </a:lnTo>
                    <a:lnTo>
                      <a:pt x="9914" y="1987"/>
                    </a:lnTo>
                    <a:lnTo>
                      <a:pt x="9970" y="1994"/>
                    </a:lnTo>
                    <a:lnTo>
                      <a:pt x="10027" y="2001"/>
                    </a:lnTo>
                    <a:lnTo>
                      <a:pt x="10084" y="2008"/>
                    </a:lnTo>
                    <a:lnTo>
                      <a:pt x="10142" y="2014"/>
                    </a:lnTo>
                    <a:lnTo>
                      <a:pt x="10200" y="2019"/>
                    </a:lnTo>
                    <a:lnTo>
                      <a:pt x="10258" y="2023"/>
                    </a:lnTo>
                    <a:lnTo>
                      <a:pt x="10317" y="2026"/>
                    </a:lnTo>
                    <a:lnTo>
                      <a:pt x="10375" y="2030"/>
                    </a:lnTo>
                    <a:lnTo>
                      <a:pt x="10434" y="2032"/>
                    </a:lnTo>
                    <a:lnTo>
                      <a:pt x="10494" y="2034"/>
                    </a:lnTo>
                    <a:lnTo>
                      <a:pt x="10553" y="2034"/>
                    </a:lnTo>
                    <a:lnTo>
                      <a:pt x="10612" y="2034"/>
                    </a:lnTo>
                    <a:lnTo>
                      <a:pt x="10673" y="2033"/>
                    </a:lnTo>
                    <a:lnTo>
                      <a:pt x="10733" y="2031"/>
                    </a:lnTo>
                    <a:lnTo>
                      <a:pt x="10795" y="2028"/>
                    </a:lnTo>
                    <a:lnTo>
                      <a:pt x="10856" y="2024"/>
                    </a:lnTo>
                    <a:lnTo>
                      <a:pt x="10917" y="2019"/>
                    </a:lnTo>
                    <a:lnTo>
                      <a:pt x="10979" y="2014"/>
                    </a:lnTo>
                    <a:lnTo>
                      <a:pt x="11041" y="2008"/>
                    </a:lnTo>
                    <a:lnTo>
                      <a:pt x="11103" y="2001"/>
                    </a:lnTo>
                    <a:lnTo>
                      <a:pt x="11167" y="1993"/>
                    </a:lnTo>
                    <a:lnTo>
                      <a:pt x="11229" y="1984"/>
                    </a:lnTo>
                    <a:lnTo>
                      <a:pt x="11293" y="1975"/>
                    </a:lnTo>
                    <a:lnTo>
                      <a:pt x="11357" y="1964"/>
                    </a:lnTo>
                    <a:lnTo>
                      <a:pt x="11421" y="1952"/>
                    </a:lnTo>
                    <a:lnTo>
                      <a:pt x="11485" y="1940"/>
                    </a:lnTo>
                    <a:lnTo>
                      <a:pt x="11551" y="1926"/>
                    </a:lnTo>
                    <a:lnTo>
                      <a:pt x="11616" y="1912"/>
                    </a:lnTo>
                    <a:lnTo>
                      <a:pt x="11682" y="1897"/>
                    </a:lnTo>
                    <a:lnTo>
                      <a:pt x="11748" y="1880"/>
                    </a:lnTo>
                    <a:lnTo>
                      <a:pt x="11814" y="1863"/>
                    </a:lnTo>
                    <a:lnTo>
                      <a:pt x="11882" y="1843"/>
                    </a:lnTo>
                    <a:lnTo>
                      <a:pt x="11948" y="1824"/>
                    </a:lnTo>
                    <a:lnTo>
                      <a:pt x="12016" y="1803"/>
                    </a:lnTo>
                    <a:lnTo>
                      <a:pt x="12085" y="1782"/>
                    </a:lnTo>
                    <a:lnTo>
                      <a:pt x="12153" y="1759"/>
                    </a:lnTo>
                    <a:lnTo>
                      <a:pt x="12222" y="1736"/>
                    </a:lnTo>
                    <a:lnTo>
                      <a:pt x="12291" y="1711"/>
                    </a:lnTo>
                    <a:lnTo>
                      <a:pt x="12361" y="1685"/>
                    </a:lnTo>
                    <a:lnTo>
                      <a:pt x="12431" y="1657"/>
                    </a:lnTo>
                    <a:lnTo>
                      <a:pt x="12502" y="1629"/>
                    </a:lnTo>
                    <a:lnTo>
                      <a:pt x="12573" y="1600"/>
                    </a:lnTo>
                    <a:lnTo>
                      <a:pt x="12645" y="1569"/>
                    </a:lnTo>
                    <a:lnTo>
                      <a:pt x="12716" y="1538"/>
                    </a:lnTo>
                    <a:lnTo>
                      <a:pt x="12789" y="1505"/>
                    </a:lnTo>
                    <a:lnTo>
                      <a:pt x="12862" y="1471"/>
                    </a:lnTo>
                    <a:lnTo>
                      <a:pt x="12936" y="1436"/>
                    </a:lnTo>
                    <a:lnTo>
                      <a:pt x="13009" y="1399"/>
                    </a:lnTo>
                    <a:lnTo>
                      <a:pt x="13084" y="1362"/>
                    </a:lnTo>
                    <a:lnTo>
                      <a:pt x="13158" y="1323"/>
                    </a:lnTo>
                    <a:lnTo>
                      <a:pt x="13233" y="1283"/>
                    </a:lnTo>
                    <a:lnTo>
                      <a:pt x="13309" y="1242"/>
                    </a:lnTo>
                    <a:lnTo>
                      <a:pt x="13385" y="1199"/>
                    </a:lnTo>
                    <a:lnTo>
                      <a:pt x="13462" y="1156"/>
                    </a:lnTo>
                    <a:lnTo>
                      <a:pt x="13539" y="1110"/>
                    </a:lnTo>
                    <a:lnTo>
                      <a:pt x="13617" y="1064"/>
                    </a:lnTo>
                    <a:lnTo>
                      <a:pt x="13695" y="1016"/>
                    </a:lnTo>
                    <a:lnTo>
                      <a:pt x="13774" y="968"/>
                    </a:lnTo>
                    <a:lnTo>
                      <a:pt x="13853" y="917"/>
                    </a:lnTo>
                    <a:lnTo>
                      <a:pt x="13933" y="865"/>
                    </a:lnTo>
                    <a:lnTo>
                      <a:pt x="14013" y="813"/>
                    </a:lnTo>
                    <a:lnTo>
                      <a:pt x="14013" y="813"/>
                    </a:lnTo>
                    <a:lnTo>
                      <a:pt x="14002" y="821"/>
                    </a:lnTo>
                    <a:lnTo>
                      <a:pt x="13991" y="830"/>
                    </a:lnTo>
                    <a:lnTo>
                      <a:pt x="13980" y="841"/>
                    </a:lnTo>
                    <a:lnTo>
                      <a:pt x="13969" y="852"/>
                    </a:lnTo>
                    <a:lnTo>
                      <a:pt x="13959" y="865"/>
                    </a:lnTo>
                    <a:lnTo>
                      <a:pt x="13947" y="878"/>
                    </a:lnTo>
                    <a:lnTo>
                      <a:pt x="13925" y="908"/>
                    </a:lnTo>
                    <a:lnTo>
                      <a:pt x="13904" y="941"/>
                    </a:lnTo>
                    <a:lnTo>
                      <a:pt x="13883" y="977"/>
                    </a:lnTo>
                    <a:lnTo>
                      <a:pt x="13863" y="1014"/>
                    </a:lnTo>
                    <a:lnTo>
                      <a:pt x="13843" y="1052"/>
                    </a:lnTo>
                    <a:lnTo>
                      <a:pt x="13804" y="1129"/>
                    </a:lnTo>
                    <a:lnTo>
                      <a:pt x="13766" y="1202"/>
                    </a:lnTo>
                    <a:lnTo>
                      <a:pt x="13749" y="1236"/>
                    </a:lnTo>
                    <a:lnTo>
                      <a:pt x="13732" y="1268"/>
                    </a:lnTo>
                    <a:lnTo>
                      <a:pt x="13716" y="1296"/>
                    </a:lnTo>
                    <a:lnTo>
                      <a:pt x="13701" y="1321"/>
                    </a:lnTo>
                    <a:lnTo>
                      <a:pt x="13701" y="1321"/>
                    </a:lnTo>
                    <a:lnTo>
                      <a:pt x="13643" y="1406"/>
                    </a:lnTo>
                    <a:lnTo>
                      <a:pt x="13582" y="1492"/>
                    </a:lnTo>
                    <a:lnTo>
                      <a:pt x="13522" y="1575"/>
                    </a:lnTo>
                    <a:lnTo>
                      <a:pt x="13461" y="1658"/>
                    </a:lnTo>
                    <a:lnTo>
                      <a:pt x="13398" y="1742"/>
                    </a:lnTo>
                    <a:lnTo>
                      <a:pt x="13335" y="1823"/>
                    </a:lnTo>
                    <a:lnTo>
                      <a:pt x="13271" y="1905"/>
                    </a:lnTo>
                    <a:lnTo>
                      <a:pt x="13205" y="1985"/>
                    </a:lnTo>
                    <a:lnTo>
                      <a:pt x="13139" y="2066"/>
                    </a:lnTo>
                    <a:lnTo>
                      <a:pt x="13071" y="2145"/>
                    </a:lnTo>
                    <a:lnTo>
                      <a:pt x="13004" y="2224"/>
                    </a:lnTo>
                    <a:lnTo>
                      <a:pt x="12936" y="2302"/>
                    </a:lnTo>
                    <a:lnTo>
                      <a:pt x="12866" y="2378"/>
                    </a:lnTo>
                    <a:lnTo>
                      <a:pt x="12797" y="2455"/>
                    </a:lnTo>
                    <a:lnTo>
                      <a:pt x="12726" y="2531"/>
                    </a:lnTo>
                    <a:lnTo>
                      <a:pt x="12654" y="2607"/>
                    </a:lnTo>
                    <a:lnTo>
                      <a:pt x="12654" y="2607"/>
                    </a:lnTo>
                    <a:lnTo>
                      <a:pt x="12562" y="2702"/>
                    </a:lnTo>
                    <a:lnTo>
                      <a:pt x="12467" y="2797"/>
                    </a:lnTo>
                    <a:lnTo>
                      <a:pt x="12370" y="2890"/>
                    </a:lnTo>
                    <a:lnTo>
                      <a:pt x="12274" y="2984"/>
                    </a:lnTo>
                    <a:lnTo>
                      <a:pt x="12175" y="3075"/>
                    </a:lnTo>
                    <a:lnTo>
                      <a:pt x="12075" y="3166"/>
                    </a:lnTo>
                    <a:lnTo>
                      <a:pt x="11974" y="3255"/>
                    </a:lnTo>
                    <a:lnTo>
                      <a:pt x="11872" y="3344"/>
                    </a:lnTo>
                    <a:lnTo>
                      <a:pt x="11768" y="3430"/>
                    </a:lnTo>
                    <a:lnTo>
                      <a:pt x="11662" y="3517"/>
                    </a:lnTo>
                    <a:lnTo>
                      <a:pt x="11557" y="3602"/>
                    </a:lnTo>
                    <a:lnTo>
                      <a:pt x="11449" y="3686"/>
                    </a:lnTo>
                    <a:lnTo>
                      <a:pt x="11341" y="3768"/>
                    </a:lnTo>
                    <a:lnTo>
                      <a:pt x="11231" y="3850"/>
                    </a:lnTo>
                    <a:lnTo>
                      <a:pt x="11120" y="3929"/>
                    </a:lnTo>
                    <a:lnTo>
                      <a:pt x="11009" y="4009"/>
                    </a:lnTo>
                    <a:lnTo>
                      <a:pt x="10896" y="4086"/>
                    </a:lnTo>
                    <a:lnTo>
                      <a:pt x="10781" y="4161"/>
                    </a:lnTo>
                    <a:lnTo>
                      <a:pt x="10667" y="4237"/>
                    </a:lnTo>
                    <a:lnTo>
                      <a:pt x="10551" y="4310"/>
                    </a:lnTo>
                    <a:lnTo>
                      <a:pt x="10433" y="4382"/>
                    </a:lnTo>
                    <a:lnTo>
                      <a:pt x="10316" y="4452"/>
                    </a:lnTo>
                    <a:lnTo>
                      <a:pt x="10197" y="4521"/>
                    </a:lnTo>
                    <a:lnTo>
                      <a:pt x="10077" y="4590"/>
                    </a:lnTo>
                    <a:lnTo>
                      <a:pt x="9958" y="4656"/>
                    </a:lnTo>
                    <a:lnTo>
                      <a:pt x="9836" y="4720"/>
                    </a:lnTo>
                    <a:lnTo>
                      <a:pt x="9714" y="4784"/>
                    </a:lnTo>
                    <a:lnTo>
                      <a:pt x="9591" y="4845"/>
                    </a:lnTo>
                    <a:lnTo>
                      <a:pt x="9467" y="4905"/>
                    </a:lnTo>
                    <a:lnTo>
                      <a:pt x="9343" y="4965"/>
                    </a:lnTo>
                    <a:lnTo>
                      <a:pt x="9218" y="5022"/>
                    </a:lnTo>
                    <a:lnTo>
                      <a:pt x="9092" y="5077"/>
                    </a:lnTo>
                    <a:lnTo>
                      <a:pt x="8965" y="5131"/>
                    </a:lnTo>
                    <a:lnTo>
                      <a:pt x="8838" y="5183"/>
                    </a:lnTo>
                    <a:lnTo>
                      <a:pt x="8711" y="5234"/>
                    </a:lnTo>
                    <a:lnTo>
                      <a:pt x="8582" y="5283"/>
                    </a:lnTo>
                    <a:lnTo>
                      <a:pt x="8453" y="5330"/>
                    </a:lnTo>
                    <a:lnTo>
                      <a:pt x="8323" y="5375"/>
                    </a:lnTo>
                    <a:lnTo>
                      <a:pt x="8194" y="5419"/>
                    </a:lnTo>
                    <a:lnTo>
                      <a:pt x="8063" y="5461"/>
                    </a:lnTo>
                    <a:lnTo>
                      <a:pt x="7932" y="5501"/>
                    </a:lnTo>
                    <a:lnTo>
                      <a:pt x="7801" y="5539"/>
                    </a:lnTo>
                    <a:lnTo>
                      <a:pt x="7669" y="5576"/>
                    </a:lnTo>
                    <a:lnTo>
                      <a:pt x="7536" y="5610"/>
                    </a:lnTo>
                    <a:lnTo>
                      <a:pt x="7403" y="5644"/>
                    </a:lnTo>
                    <a:lnTo>
                      <a:pt x="7270" y="5674"/>
                    </a:lnTo>
                    <a:lnTo>
                      <a:pt x="7137" y="5703"/>
                    </a:lnTo>
                    <a:lnTo>
                      <a:pt x="7004" y="5730"/>
                    </a:lnTo>
                    <a:lnTo>
                      <a:pt x="6869" y="5755"/>
                    </a:lnTo>
                    <a:lnTo>
                      <a:pt x="6735" y="5778"/>
                    </a:lnTo>
                    <a:lnTo>
                      <a:pt x="6601" y="5799"/>
                    </a:lnTo>
                    <a:lnTo>
                      <a:pt x="6466" y="5819"/>
                    </a:lnTo>
                    <a:lnTo>
                      <a:pt x="6331" y="5836"/>
                    </a:lnTo>
                    <a:lnTo>
                      <a:pt x="6196" y="5851"/>
                    </a:lnTo>
                    <a:lnTo>
                      <a:pt x="6062" y="5864"/>
                    </a:lnTo>
                    <a:lnTo>
                      <a:pt x="5926" y="5875"/>
                    </a:lnTo>
                    <a:lnTo>
                      <a:pt x="5791" y="5884"/>
                    </a:lnTo>
                    <a:lnTo>
                      <a:pt x="5655" y="5890"/>
                    </a:lnTo>
                    <a:lnTo>
                      <a:pt x="5520" y="5895"/>
                    </a:lnTo>
                    <a:lnTo>
                      <a:pt x="5385" y="5897"/>
                    </a:lnTo>
                    <a:lnTo>
                      <a:pt x="5249" y="5897"/>
                    </a:lnTo>
                    <a:lnTo>
                      <a:pt x="5113" y="5895"/>
                    </a:lnTo>
                    <a:lnTo>
                      <a:pt x="4978" y="5891"/>
                    </a:lnTo>
                    <a:lnTo>
                      <a:pt x="4843" y="5884"/>
                    </a:lnTo>
                    <a:lnTo>
                      <a:pt x="4843" y="5884"/>
                    </a:lnTo>
                    <a:lnTo>
                      <a:pt x="4775" y="5880"/>
                    </a:lnTo>
                    <a:lnTo>
                      <a:pt x="4707" y="5875"/>
                    </a:lnTo>
                    <a:lnTo>
                      <a:pt x="4640" y="5869"/>
                    </a:lnTo>
                    <a:lnTo>
                      <a:pt x="4572" y="5863"/>
                    </a:lnTo>
                    <a:lnTo>
                      <a:pt x="4505" y="5856"/>
                    </a:lnTo>
                    <a:lnTo>
                      <a:pt x="4437" y="5848"/>
                    </a:lnTo>
                    <a:lnTo>
                      <a:pt x="4371" y="5840"/>
                    </a:lnTo>
                    <a:lnTo>
                      <a:pt x="4304" y="5830"/>
                    </a:lnTo>
                    <a:lnTo>
                      <a:pt x="4237" y="5820"/>
                    </a:lnTo>
                    <a:lnTo>
                      <a:pt x="4171" y="5810"/>
                    </a:lnTo>
                    <a:lnTo>
                      <a:pt x="4105" y="5797"/>
                    </a:lnTo>
                    <a:lnTo>
                      <a:pt x="4038" y="5785"/>
                    </a:lnTo>
                    <a:lnTo>
                      <a:pt x="3972" y="5772"/>
                    </a:lnTo>
                    <a:lnTo>
                      <a:pt x="3906" y="5759"/>
                    </a:lnTo>
                    <a:lnTo>
                      <a:pt x="3840" y="5744"/>
                    </a:lnTo>
                    <a:lnTo>
                      <a:pt x="3775" y="5729"/>
                    </a:lnTo>
                    <a:lnTo>
                      <a:pt x="3710" y="5714"/>
                    </a:lnTo>
                    <a:lnTo>
                      <a:pt x="3645" y="5697"/>
                    </a:lnTo>
                    <a:lnTo>
                      <a:pt x="3581" y="5680"/>
                    </a:lnTo>
                    <a:lnTo>
                      <a:pt x="3516" y="5662"/>
                    </a:lnTo>
                    <a:lnTo>
                      <a:pt x="3452" y="5643"/>
                    </a:lnTo>
                    <a:lnTo>
                      <a:pt x="3388" y="5622"/>
                    </a:lnTo>
                    <a:lnTo>
                      <a:pt x="3324" y="5602"/>
                    </a:lnTo>
                    <a:lnTo>
                      <a:pt x="3262" y="5581"/>
                    </a:lnTo>
                    <a:lnTo>
                      <a:pt x="3198" y="5559"/>
                    </a:lnTo>
                    <a:lnTo>
                      <a:pt x="3136" y="5537"/>
                    </a:lnTo>
                    <a:lnTo>
                      <a:pt x="3074" y="5513"/>
                    </a:lnTo>
                    <a:lnTo>
                      <a:pt x="3011" y="5489"/>
                    </a:lnTo>
                    <a:lnTo>
                      <a:pt x="2950" y="5465"/>
                    </a:lnTo>
                    <a:lnTo>
                      <a:pt x="2889" y="5438"/>
                    </a:lnTo>
                    <a:lnTo>
                      <a:pt x="2827" y="5412"/>
                    </a:lnTo>
                    <a:lnTo>
                      <a:pt x="2767" y="5384"/>
                    </a:lnTo>
                    <a:lnTo>
                      <a:pt x="2707" y="5356"/>
                    </a:lnTo>
                    <a:lnTo>
                      <a:pt x="2647" y="5328"/>
                    </a:lnTo>
                    <a:lnTo>
                      <a:pt x="2588" y="5298"/>
                    </a:lnTo>
                    <a:lnTo>
                      <a:pt x="2529" y="5268"/>
                    </a:lnTo>
                    <a:lnTo>
                      <a:pt x="2470" y="5236"/>
                    </a:lnTo>
                    <a:lnTo>
                      <a:pt x="2413" y="5204"/>
                    </a:lnTo>
                    <a:lnTo>
                      <a:pt x="2355" y="5172"/>
                    </a:lnTo>
                    <a:lnTo>
                      <a:pt x="2297" y="5138"/>
                    </a:lnTo>
                    <a:lnTo>
                      <a:pt x="2241" y="5104"/>
                    </a:lnTo>
                    <a:lnTo>
                      <a:pt x="2185" y="5068"/>
                    </a:lnTo>
                    <a:lnTo>
                      <a:pt x="2128" y="5032"/>
                    </a:lnTo>
                    <a:lnTo>
                      <a:pt x="2073" y="4996"/>
                    </a:lnTo>
                    <a:lnTo>
                      <a:pt x="2019" y="4958"/>
                    </a:lnTo>
                    <a:lnTo>
                      <a:pt x="1964" y="4920"/>
                    </a:lnTo>
                    <a:lnTo>
                      <a:pt x="1910" y="4880"/>
                    </a:lnTo>
                    <a:lnTo>
                      <a:pt x="1857" y="4840"/>
                    </a:lnTo>
                    <a:lnTo>
                      <a:pt x="1804" y="4800"/>
                    </a:lnTo>
                    <a:lnTo>
                      <a:pt x="1752" y="4758"/>
                    </a:lnTo>
                    <a:lnTo>
                      <a:pt x="1700" y="4715"/>
                    </a:lnTo>
                    <a:lnTo>
                      <a:pt x="1650" y="4672"/>
                    </a:lnTo>
                    <a:lnTo>
                      <a:pt x="1598" y="4628"/>
                    </a:lnTo>
                    <a:lnTo>
                      <a:pt x="1549" y="4584"/>
                    </a:lnTo>
                    <a:lnTo>
                      <a:pt x="1499" y="4537"/>
                    </a:lnTo>
                    <a:lnTo>
                      <a:pt x="1450" y="4491"/>
                    </a:lnTo>
                    <a:lnTo>
                      <a:pt x="1402" y="4444"/>
                    </a:lnTo>
                    <a:lnTo>
                      <a:pt x="1355" y="4396"/>
                    </a:lnTo>
                    <a:lnTo>
                      <a:pt x="1308" y="4346"/>
                    </a:lnTo>
                    <a:lnTo>
                      <a:pt x="1261" y="4296"/>
                    </a:lnTo>
                    <a:lnTo>
                      <a:pt x="1215" y="4246"/>
                    </a:lnTo>
                    <a:lnTo>
                      <a:pt x="1171" y="4195"/>
                    </a:lnTo>
                    <a:lnTo>
                      <a:pt x="1126" y="4142"/>
                    </a:lnTo>
                    <a:lnTo>
                      <a:pt x="1082" y="4089"/>
                    </a:lnTo>
                    <a:lnTo>
                      <a:pt x="1082" y="4089"/>
                    </a:lnTo>
                    <a:lnTo>
                      <a:pt x="1051" y="4049"/>
                    </a:lnTo>
                    <a:lnTo>
                      <a:pt x="1020" y="4010"/>
                    </a:lnTo>
                    <a:lnTo>
                      <a:pt x="990" y="3969"/>
                    </a:lnTo>
                    <a:lnTo>
                      <a:pt x="960" y="3929"/>
                    </a:lnTo>
                    <a:lnTo>
                      <a:pt x="930" y="3888"/>
                    </a:lnTo>
                    <a:lnTo>
                      <a:pt x="902" y="3848"/>
                    </a:lnTo>
                    <a:lnTo>
                      <a:pt x="874" y="3806"/>
                    </a:lnTo>
                    <a:lnTo>
                      <a:pt x="846" y="3764"/>
                    </a:lnTo>
                    <a:lnTo>
                      <a:pt x="793" y="3681"/>
                    </a:lnTo>
                    <a:lnTo>
                      <a:pt x="741" y="3596"/>
                    </a:lnTo>
                    <a:lnTo>
                      <a:pt x="692" y="3510"/>
                    </a:lnTo>
                    <a:lnTo>
                      <a:pt x="645" y="3423"/>
                    </a:lnTo>
                    <a:lnTo>
                      <a:pt x="600" y="3336"/>
                    </a:lnTo>
                    <a:lnTo>
                      <a:pt x="556" y="3247"/>
                    </a:lnTo>
                    <a:lnTo>
                      <a:pt x="515" y="3158"/>
                    </a:lnTo>
                    <a:lnTo>
                      <a:pt x="475" y="3067"/>
                    </a:lnTo>
                    <a:lnTo>
                      <a:pt x="438" y="2976"/>
                    </a:lnTo>
                    <a:lnTo>
                      <a:pt x="401" y="2884"/>
                    </a:lnTo>
                    <a:lnTo>
                      <a:pt x="367" y="2792"/>
                    </a:lnTo>
                    <a:lnTo>
                      <a:pt x="334" y="2699"/>
                    </a:lnTo>
                    <a:lnTo>
                      <a:pt x="304" y="2605"/>
                    </a:lnTo>
                    <a:lnTo>
                      <a:pt x="274" y="2510"/>
                    </a:lnTo>
                    <a:lnTo>
                      <a:pt x="247" y="2416"/>
                    </a:lnTo>
                    <a:lnTo>
                      <a:pt x="219" y="2320"/>
                    </a:lnTo>
                    <a:lnTo>
                      <a:pt x="194" y="2225"/>
                    </a:lnTo>
                    <a:lnTo>
                      <a:pt x="171" y="2128"/>
                    </a:lnTo>
                    <a:lnTo>
                      <a:pt x="149" y="2032"/>
                    </a:lnTo>
                    <a:lnTo>
                      <a:pt x="128" y="1934"/>
                    </a:lnTo>
                    <a:lnTo>
                      <a:pt x="108" y="1836"/>
                    </a:lnTo>
                    <a:lnTo>
                      <a:pt x="90" y="1739"/>
                    </a:lnTo>
                    <a:lnTo>
                      <a:pt x="72" y="1640"/>
                    </a:lnTo>
                    <a:lnTo>
                      <a:pt x="55" y="1542"/>
                    </a:lnTo>
                    <a:lnTo>
                      <a:pt x="40" y="1443"/>
                    </a:lnTo>
                    <a:lnTo>
                      <a:pt x="26" y="1345"/>
                    </a:lnTo>
                    <a:lnTo>
                      <a:pt x="13" y="1246"/>
                    </a:lnTo>
                    <a:lnTo>
                      <a:pt x="0" y="1148"/>
                    </a:lnTo>
                    <a:lnTo>
                      <a:pt x="0" y="114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73AB7">
                      <a:lumMod val="75000"/>
                      <a:alpha val="34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5012B7D4-0F8F-6B42-8F8F-CC74D90CE694}"/>
                  </a:ext>
                </a:extLst>
              </p:cNvPr>
              <p:cNvSpPr txBox="1"/>
              <p:nvPr/>
            </p:nvSpPr>
            <p:spPr>
              <a:xfrm>
                <a:off x="8948018" y="5060511"/>
                <a:ext cx="1965917" cy="34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3AB7">
                        <a:lumMod val="75000"/>
                        <a:alpha val="34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Reimagination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73AB7">
                      <a:lumMod val="75000"/>
                      <a:alpha val="34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55253D8-EA43-7B40-84A8-F9445F9FB4F6}"/>
              </a:ext>
            </a:extLst>
          </p:cNvPr>
          <p:cNvSpPr txBox="1"/>
          <p:nvPr/>
        </p:nvSpPr>
        <p:spPr>
          <a:xfrm rot="1449376">
            <a:off x="7860206" y="2977262"/>
            <a:ext cx="269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Five Key Leadership Priorities</a:t>
            </a:r>
          </a:p>
        </p:txBody>
      </p:sp>
    </p:spTree>
    <p:extLst>
      <p:ext uri="{BB962C8B-B14F-4D97-AF65-F5344CB8AC3E}">
        <p14:creationId xmlns:p14="http://schemas.microsoft.com/office/powerpoint/2010/main" val="281703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1450"/>
            <a:ext cx="12496800" cy="7029450"/>
          </a:xfrm>
          <a:prstGeom prst="rect">
            <a:avLst/>
          </a:prstGeom>
        </p:spPr>
      </p:pic>
      <p:pic>
        <p:nvPicPr>
          <p:cNvPr id="25" name="Graphic 24" descr="Gears">
            <a:extLst>
              <a:ext uri="{FF2B5EF4-FFF2-40B4-BE49-F238E27FC236}">
                <a16:creationId xmlns="" xmlns:a16="http://schemas.microsoft.com/office/drawing/2014/main" id="{C2803488-65DA-5D44-9CC6-2A1FD4AF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609" r="11501" b="49185"/>
          <a:stretch/>
        </p:blipFill>
        <p:spPr>
          <a:xfrm>
            <a:off x="-173290" y="3416933"/>
            <a:ext cx="2401046" cy="21446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ABFBEF-A85D-5B41-AF09-5569EF44E5B3}"/>
              </a:ext>
            </a:extLst>
          </p:cNvPr>
          <p:cNvSpPr txBox="1"/>
          <p:nvPr/>
        </p:nvSpPr>
        <p:spPr>
          <a:xfrm>
            <a:off x="238898" y="1551869"/>
            <a:ext cx="11953102" cy="25853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“Recognize that every interaction </a:t>
            </a:r>
            <a:b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</a:b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you have is an opportunity to make </a:t>
            </a:r>
            <a:b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</a:br>
            <a:r>
              <a:rPr lang="en-US" sz="6000" dirty="0">
                <a:solidFill>
                  <a:srgbClr val="00206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a positive impact on others.”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0AE528-C7DF-654D-8342-75023054AC8D}"/>
              </a:ext>
            </a:extLst>
          </p:cNvPr>
          <p:cNvSpPr txBox="1"/>
          <p:nvPr/>
        </p:nvSpPr>
        <p:spPr>
          <a:xfrm>
            <a:off x="9255237" y="4196856"/>
            <a:ext cx="213834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Shep</a:t>
            </a:r>
            <a:r>
              <a:rPr lang="en-US" sz="3200" dirty="0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Hyken</a:t>
            </a:r>
            <a:endParaRPr lang="en-US" sz="3200" dirty="0">
              <a:solidFill>
                <a:srgbClr val="002060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8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352</Words>
  <Application>Microsoft Macintosh PowerPoint</Application>
  <PresentationFormat>Custom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Grey</dc:creator>
  <cp:lastModifiedBy>The Chapin School</cp:lastModifiedBy>
  <cp:revision>7</cp:revision>
  <dcterms:created xsi:type="dcterms:W3CDTF">2020-06-08T17:48:40Z</dcterms:created>
  <dcterms:modified xsi:type="dcterms:W3CDTF">2020-06-18T15:15:31Z</dcterms:modified>
</cp:coreProperties>
</file>