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439C2-BF9A-43E4-B2E4-E5DB743D5C0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B5151-4B4D-4D1A-A8DA-2BC4E519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BC93-2B17-4234-B111-E37CE745898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9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BC93-2B17-4234-B111-E37CE745898D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9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1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6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7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8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3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DF73-D1E9-40A1-A79D-5930EB219DC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BA5C-5ECF-4C6C-8F4E-3E3A1E48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arm5.staticflickr.com/4129/5128834465_2836ab5b3c_o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5E99EB"/>
              </a:clrFrom>
              <a:clrTo>
                <a:srgbClr val="5E99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sharepoint.uli.org/information/Shared%20Documents/ULI%20Logo%20Files/JPEGs/ULI_mark_large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590153"/>
            <a:ext cx="917249" cy="102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590646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 Land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73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12700">
            <a:solidFill>
              <a:srgbClr val="78A22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" name="Picture 54" descr="ULI_bar_37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5" descr="ULI_bar_37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6" descr="ULI_mark_logotype_37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625" y="6096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01625" y="34131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latin typeface="Arial" pitchFamily="34" charset="0"/>
                <a:cs typeface="Arial" pitchFamily="34" charset="0"/>
              </a:rPr>
              <a:t>ULI:  Who We Are and How We Work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6200" y="989680"/>
            <a:ext cx="8991600" cy="510632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Mission: 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To provide leadership in the responsible use of land and in creating and sustaining thriving communities worldwide.</a:t>
            </a:r>
            <a:endParaRPr lang="en-US" sz="9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ULI is comprised of over 30,000 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members and a network of 71 District and National Councils.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ULI Priorities:</a:t>
            </a:r>
          </a:p>
          <a:p>
            <a:pPr marL="0" indent="0">
              <a:buNone/>
            </a:pPr>
            <a:endParaRPr lang="en-US" sz="56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Advising communities in need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Shaping cities and regions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Developing excellence through 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Driving innovation in real estate and urban 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Building sustainably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Connecting capital and the built environment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50" dirty="0" smtClean="0">
                <a:latin typeface="Arial" pitchFamily="34" charset="0"/>
                <a:cs typeface="Arial" pitchFamily="34" charset="0"/>
              </a:rPr>
            </a:b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buSzPct val="150000"/>
              <a:buFont typeface="Wingdings" pitchFamily="2" charset="2"/>
              <a:buChar char="v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SzPct val="150000"/>
              <a:buFont typeface="Arial" panose="020B0604020202020204" pitchFamily="34" charset="0"/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SzPct val="150000"/>
              <a:buFont typeface="Arial" panose="020B0604020202020204" pitchFamily="34" charset="0"/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SzPct val="150000"/>
              <a:buFont typeface="Arial" panose="020B0604020202020204" pitchFamily="34" charset="0"/>
              <a:buNone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66475" y="1328737"/>
            <a:ext cx="3008313" cy="4691063"/>
          </a:xfrm>
        </p:spPr>
        <p:txBody>
          <a:bodyPr>
            <a:norm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800" dirty="0" smtClean="0">
              <a:latin typeface="Helvetica LT Std Cond Light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1800" b="1" dirty="0">
              <a:latin typeface="Helvetica LT Std Cond Light"/>
            </a:endParaRPr>
          </a:p>
          <a:p>
            <a:endParaRPr lang="en-US" sz="1800" dirty="0" smtClean="0">
              <a:latin typeface="Helvetica LT Std Cond Light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 member ULI panel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“Future Responders”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Focused on long-term strategic resilience</a:t>
            </a:r>
          </a:p>
          <a:p>
            <a:endParaRPr lang="en-US" sz="1800" dirty="0" smtClean="0">
              <a:latin typeface="Helvetica LT Std Cond Light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sz="1800" dirty="0" smtClean="0">
              <a:latin typeface="Helvetica LT Std Cond Light"/>
            </a:endParaRPr>
          </a:p>
          <a:p>
            <a:endParaRPr lang="en-US" dirty="0">
              <a:latin typeface="Helvetica LT Std Cond Light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48903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prstClr val="black"/>
              </a:solidFill>
              <a:latin typeface="Helvetica Inserat LT Std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9017" y="1600200"/>
            <a:ext cx="393191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475" y="5791200"/>
            <a:ext cx="410445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0524" y="0"/>
            <a:ext cx="5602988" cy="6949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276600" cy="11523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Help Communities in Resiliency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66475" y="1328737"/>
            <a:ext cx="3008313" cy="4691063"/>
          </a:xfrm>
        </p:spPr>
        <p:txBody>
          <a:bodyPr>
            <a:norm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en-US" sz="1800" dirty="0" smtClean="0">
              <a:latin typeface="Helvetica LT Std Cond Light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1800" b="1" dirty="0">
              <a:latin typeface="Helvetica LT Std Cond Light"/>
            </a:endParaRPr>
          </a:p>
          <a:p>
            <a:endParaRPr lang="en-US" sz="1800" dirty="0" smtClean="0">
              <a:latin typeface="Helvetica LT Std Cond Light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egional coordination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Local decision making 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sharing</a:t>
            </a:r>
          </a:p>
          <a:p>
            <a:endParaRPr lang="en-US" sz="1800" dirty="0" smtClean="0">
              <a:latin typeface="Helvetica LT Std Cond Light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sz="1800" dirty="0" smtClean="0">
              <a:latin typeface="Helvetica LT Std Cond Light"/>
            </a:endParaRPr>
          </a:p>
          <a:p>
            <a:endParaRPr lang="en-US" dirty="0">
              <a:latin typeface="Helvetica LT Std Cond Light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48903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prstClr val="black"/>
              </a:solidFill>
              <a:latin typeface="Helvetica Inserat LT Std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9017" y="1600200"/>
            <a:ext cx="393191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475" y="5791200"/>
            <a:ext cx="410445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276600" cy="11523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Keys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Good Governance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663950" y="-1726"/>
            <a:ext cx="5480050" cy="693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86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</Words>
  <Application>Microsoft Office PowerPoint</Application>
  <PresentationFormat>On-screen Show (4:3)</PresentationFormat>
  <Paragraphs>59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Help Communities in Resiliency Planning</vt:lpstr>
      <vt:lpstr>Keys to  Good Governance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Lalla</dc:creator>
  <cp:lastModifiedBy>David Reyes</cp:lastModifiedBy>
  <cp:revision>4</cp:revision>
  <dcterms:created xsi:type="dcterms:W3CDTF">2014-03-05T14:40:21Z</dcterms:created>
  <dcterms:modified xsi:type="dcterms:W3CDTF">2014-03-19T07:41:20Z</dcterms:modified>
</cp:coreProperties>
</file>