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61" r:id="rId3"/>
    <p:sldId id="256" r:id="rId4"/>
    <p:sldId id="269" r:id="rId5"/>
    <p:sldId id="265" r:id="rId6"/>
    <p:sldId id="266" r:id="rId7"/>
    <p:sldId id="268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F1A"/>
    <a:srgbClr val="9C0880"/>
    <a:srgbClr val="85E61F"/>
    <a:srgbClr val="63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>
      <p:cViewPr varScale="1">
        <p:scale>
          <a:sx n="75" d="100"/>
          <a:sy n="7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DE9B-9066-4ACA-94A8-415E01049D0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D258-40E6-4A20-B29B-04B34ADB0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an's Speech\2014.03 PCSI Forum Manila\Cover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7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81000" y="6336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 smtClean="0">
                <a:solidFill>
                  <a:schemeClr val="tx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PCSI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for Resilient &amp; Livable Cities</a:t>
            </a:r>
          </a:p>
        </p:txBody>
      </p:sp>
    </p:spTree>
    <p:extLst>
      <p:ext uri="{BB962C8B-B14F-4D97-AF65-F5344CB8AC3E}">
        <p14:creationId xmlns:p14="http://schemas.microsoft.com/office/powerpoint/2010/main" val="166998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0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ECOM Logo\PNG format (recommendated)\AECOM_color_png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7280" cy="2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Project Sheets\Haihe Embankment\MK620157_0510_017.tif-Powerpoin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111358"/>
            <a:ext cx="6553200" cy="34606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305342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to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basic needs and balanced provision of urban resources (food, water, transportation, education, healthcare, safety,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Humanistic scale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equality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awareness and strengthen public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D:\AECOM Logo\PNG format (recommendated)\AECOM_color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7280" cy="2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6336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PCSI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for Resilient &amp; Livable Cities</a:t>
            </a:r>
          </a:p>
        </p:txBody>
      </p:sp>
    </p:spTree>
    <p:extLst>
      <p:ext uri="{BB962C8B-B14F-4D97-AF65-F5344CB8AC3E}">
        <p14:creationId xmlns:p14="http://schemas.microsoft.com/office/powerpoint/2010/main" val="8549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 Sheets\Mong Kok\Mongkok_200704_040 copy cop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111359"/>
            <a:ext cx="6553200" cy="29272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AECOM Logo\PNG format (recommendated)\AECOM_color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7280" cy="2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6336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PCSI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for Resilient &amp; Livable Cities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305342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to Invest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regulatory schemes to govern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market yet 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Humanistic social environment to attract and retain talents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public private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ean's Speech\Images\Manila\3230451248_f181b8c00a_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111359"/>
            <a:ext cx="6553200" cy="269864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AECOM Logo\PNG format (recommendated)\AECOM_color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7280" cy="2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336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PCSI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for Resilient &amp; Livable Cities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305342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 to Celebrate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inclusiveness and diversity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 a dynamic cultural and religious social environment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heritage preservation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lifestyles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39" y="0"/>
            <a:ext cx="9159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11359"/>
            <a:ext cx="6553200" cy="330824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305342"/>
            <a:ext cx="5715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 to Enjoy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image to illustrate unique identity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software development (services, events, information,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recreational and culture entertainment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AECOM Logo\PNG format (recommendated)\AECOM_color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7280" cy="2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336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PCSI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for Resilient &amp; Livable Cities</a:t>
            </a:r>
          </a:p>
        </p:txBody>
      </p:sp>
    </p:spTree>
    <p:extLst>
      <p:ext uri="{BB962C8B-B14F-4D97-AF65-F5344CB8AC3E}">
        <p14:creationId xmlns:p14="http://schemas.microsoft.com/office/powerpoint/2010/main" val="25902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ean's Speech\Images\par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111358"/>
            <a:ext cx="6553200" cy="34606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AECOM Logo\PNG format (recommendated)\AECOM_color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7280" cy="2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6336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 smtClean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PCSI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for Resilient &amp; Livable Cities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305342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to Thrive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 public realm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energy consumption as well as alternative energy strategies to tackle the increasing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Clean, reliable water supply and waste water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8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175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zhut</dc:creator>
  <cp:lastModifiedBy>Zhu, Tao</cp:lastModifiedBy>
  <cp:revision>188</cp:revision>
  <dcterms:created xsi:type="dcterms:W3CDTF">2012-03-29T04:45:32Z</dcterms:created>
  <dcterms:modified xsi:type="dcterms:W3CDTF">2014-03-09T14:55:24Z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4446774</vt:lpwstr>
  </property>
  <property fmtid="{D5CDD505-2E9C-101B-9397-08002B2CF9AE}" pid="3" name="NXPowerLiteSettings">
    <vt:lpwstr>F7200358026400</vt:lpwstr>
  </property>
  <property fmtid="{D5CDD505-2E9C-101B-9397-08002B2CF9AE}" pid="4" name="NXPowerLiteVersion">
    <vt:lpwstr>D5.0.8</vt:lpwstr>
  </property>
</Properties>
</file>